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7" r:id="rId1"/>
  </p:sldMasterIdLst>
  <p:notesMasterIdLst>
    <p:notesMasterId r:id="rId10"/>
  </p:notesMasterIdLst>
  <p:sldIdLst>
    <p:sldId id="259" r:id="rId2"/>
    <p:sldId id="272" r:id="rId3"/>
    <p:sldId id="266" r:id="rId4"/>
    <p:sldId id="271" r:id="rId5"/>
    <p:sldId id="270" r:id="rId6"/>
    <p:sldId id="262" r:id="rId7"/>
    <p:sldId id="26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21"/>
  </p:normalViewPr>
  <p:slideViewPr>
    <p:cSldViewPr snapToGrid="0" snapToObjects="1">
      <p:cViewPr varScale="1">
        <p:scale>
          <a:sx n="99" d="100"/>
          <a:sy n="99" d="100"/>
        </p:scale>
        <p:origin x="-1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C59F-FB5A-5F46-9764-53B9B49375D0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66142-828E-8E48-83E2-E6BCAFEA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238B97-A4F1-874A-BA46-D50176F64F1B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B6DDA1-8F0A-C845-A7A7-78EC1478F1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tlukeshoreline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2211294"/>
            <a:ext cx="4537545" cy="2289690"/>
          </a:xfrm>
        </p:spPr>
        <p:txBody>
          <a:bodyPr>
            <a:normAutofit/>
          </a:bodyPr>
          <a:lstStyle/>
          <a:p>
            <a:r>
              <a:rPr lang="en-US" dirty="0" smtClean="0"/>
              <a:t>Welcome!! </a:t>
            </a:r>
          </a:p>
          <a:p>
            <a:r>
              <a:rPr lang="en-US" dirty="0" smtClean="0"/>
              <a:t>Theme: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Mrs. Hansch </a:t>
            </a:r>
            <a:r>
              <a:rPr lang="en-US" dirty="0" smtClean="0"/>
              <a:t>&amp; </a:t>
            </a:r>
            <a:r>
              <a:rPr lang="en-US" dirty="0" smtClean="0"/>
              <a:t>Ms. Long</a:t>
            </a:r>
            <a:br>
              <a:rPr lang="en-US" dirty="0" smtClean="0"/>
            </a:br>
            <a:r>
              <a:rPr lang="en-US" dirty="0" smtClean="0"/>
              <a:t>Second </a:t>
            </a:r>
            <a:r>
              <a:rPr lang="en-US" dirty="0" smtClean="0"/>
              <a:t>Grade</a:t>
            </a:r>
            <a:br>
              <a:rPr lang="en-US" dirty="0" smtClean="0"/>
            </a:br>
            <a:r>
              <a:rPr lang="en-US" sz="3100" dirty="0" smtClean="0"/>
              <a:t>Rooms 102 &amp; 103</a:t>
            </a:r>
            <a:endParaRPr lang="en-US" sz="3100" dirty="0"/>
          </a:p>
        </p:txBody>
      </p:sp>
      <p:pic>
        <p:nvPicPr>
          <p:cNvPr id="7" name="Picture 6" descr="0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16" y="2106706"/>
            <a:ext cx="3272118" cy="43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98771"/>
            <a:ext cx="7408333" cy="402832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www.stlukeshoreline.net</a:t>
            </a:r>
            <a:endParaRPr lang="en-US" dirty="0"/>
          </a:p>
          <a:p>
            <a:r>
              <a:rPr lang="en-US" dirty="0" smtClean="0"/>
              <a:t>Parent Communication (Newsletters)</a:t>
            </a:r>
          </a:p>
          <a:p>
            <a:r>
              <a:rPr lang="en-US" dirty="0" smtClean="0"/>
              <a:t>Spelling</a:t>
            </a:r>
          </a:p>
          <a:p>
            <a:r>
              <a:rPr lang="en-US" dirty="0" smtClean="0"/>
              <a:t>Class Policies (rules and routines)</a:t>
            </a:r>
          </a:p>
          <a:p>
            <a:r>
              <a:rPr lang="en-US" dirty="0" smtClean="0"/>
              <a:t>Daily Schedule</a:t>
            </a:r>
          </a:p>
          <a:p>
            <a:r>
              <a:rPr lang="en-US" dirty="0" smtClean="0"/>
              <a:t>Sacraments</a:t>
            </a:r>
          </a:p>
          <a:p>
            <a:r>
              <a:rPr lang="en-US" dirty="0" smtClean="0"/>
              <a:t>Curriculum Map</a:t>
            </a:r>
          </a:p>
          <a:p>
            <a:r>
              <a:rPr lang="en-US" dirty="0" smtClean="0"/>
              <a:t>Photo Gallery</a:t>
            </a:r>
            <a:endParaRPr lang="en-US" dirty="0"/>
          </a:p>
          <a:p>
            <a:r>
              <a:rPr lang="en-US" dirty="0" smtClean="0"/>
              <a:t>Helpful Links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16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Website</a:t>
            </a:r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35926" y="1924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9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2012342"/>
            <a:ext cx="7772870" cy="4117713"/>
          </a:xfrm>
        </p:spPr>
        <p:txBody>
          <a:bodyPr>
            <a:normAutofit/>
          </a:bodyPr>
          <a:lstStyle/>
          <a:p>
            <a:r>
              <a:rPr lang="en-US" dirty="0" smtClean="0"/>
              <a:t>Classroom </a:t>
            </a:r>
            <a:r>
              <a:rPr lang="en-US" dirty="0" smtClean="0"/>
              <a:t>Communication: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Weekly Newsletter (email and posted on the website)</a:t>
            </a:r>
          </a:p>
          <a:p>
            <a:pPr lvl="1">
              <a:buFont typeface="Wingdings" charset="2"/>
              <a:buChar char="q"/>
            </a:pPr>
            <a:r>
              <a:rPr lang="en-US" sz="1800" u="sng" dirty="0"/>
              <a:t>Email is the best way to communicate with </a:t>
            </a:r>
            <a:r>
              <a:rPr lang="en-US" sz="1800" u="sng" dirty="0" smtClean="0"/>
              <a:t>us </a:t>
            </a:r>
            <a:r>
              <a:rPr lang="en-US" sz="1800" dirty="0"/>
              <a:t>(unless is something for that day – call office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dirty="0" smtClean="0"/>
              <a:t>School communication: 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Read the Thursday </a:t>
            </a:r>
            <a:r>
              <a:rPr lang="en-US" sz="1800" dirty="0" smtClean="0"/>
              <a:t>packet</a:t>
            </a:r>
            <a:r>
              <a:rPr lang="en-US" sz="1800" dirty="0" smtClean="0"/>
              <a:t> </a:t>
            </a:r>
            <a:r>
              <a:rPr lang="en-US" sz="1800" dirty="0" smtClean="0"/>
              <a:t>from the office</a:t>
            </a:r>
          </a:p>
          <a:p>
            <a:r>
              <a:rPr lang="en-US" dirty="0" smtClean="0"/>
              <a:t>Student progress: 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Conferences (develop goals and follow-up in Spring)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PowerSchool (updated regularly)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Progress Reports and Report Cards</a:t>
            </a:r>
          </a:p>
          <a:p>
            <a:pPr lvl="1">
              <a:buFont typeface="Wingdings" charset="2"/>
              <a:buChar char="q"/>
            </a:pPr>
            <a:r>
              <a:rPr lang="en-US" sz="1800" dirty="0"/>
              <a:t>M</a:t>
            </a:r>
            <a:r>
              <a:rPr lang="en-US" sz="1800" dirty="0" smtClean="0"/>
              <a:t>eetings </a:t>
            </a:r>
            <a:r>
              <a:rPr lang="en-US" sz="1800" dirty="0" smtClean="0"/>
              <a:t>as requested by parent or teacher(s)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18955"/>
            <a:ext cx="6331418" cy="1376922"/>
          </a:xfrm>
        </p:spPr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04" y="475642"/>
            <a:ext cx="1536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2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Parent Homework (all about your child)</a:t>
            </a:r>
          </a:p>
          <a:p>
            <a:r>
              <a:rPr lang="en-US" dirty="0" smtClean="0"/>
              <a:t>Sacraments Form </a:t>
            </a:r>
          </a:p>
          <a:p>
            <a:pPr lvl="2">
              <a:buFont typeface="Wingdings" charset="2"/>
              <a:buChar char="q"/>
            </a:pPr>
            <a:r>
              <a:rPr lang="en-US" dirty="0" smtClean="0"/>
              <a:t>Turn in by 9/24</a:t>
            </a:r>
          </a:p>
          <a:p>
            <a:pPr lvl="2">
              <a:buFont typeface="Wingdings" charset="2"/>
              <a:buChar char="q"/>
            </a:pPr>
            <a:r>
              <a:rPr lang="en-US" dirty="0" smtClean="0"/>
              <a:t>Let us know if your child is not participating</a:t>
            </a:r>
          </a:p>
          <a:p>
            <a:pPr lvl="2">
              <a:buFont typeface="Wingdings" charset="2"/>
              <a:buChar char="q"/>
            </a:pPr>
            <a:r>
              <a:rPr lang="en-US" dirty="0" smtClean="0"/>
              <a:t>Extra forms on table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* </a:t>
            </a:r>
            <a:r>
              <a:rPr lang="en-US" dirty="0" smtClean="0"/>
              <a:t>Check Directory (initial directory page)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1B6FD"/>
                </a:solidFill>
              </a:rPr>
              <a:t>* </a:t>
            </a:r>
            <a:r>
              <a:rPr lang="en-US" dirty="0" smtClean="0"/>
              <a:t>Comfort letters </a:t>
            </a:r>
            <a:endParaRPr lang="en-US" dirty="0"/>
          </a:p>
          <a:p>
            <a:pPr marL="1038543" lvl="2" indent="-457200">
              <a:buFont typeface="Wingdings" charset="2"/>
              <a:buChar char="q"/>
            </a:pPr>
            <a:r>
              <a:rPr lang="en-US" dirty="0" smtClean="0"/>
              <a:t>Turn in to homeroom teacher </a:t>
            </a:r>
          </a:p>
          <a:p>
            <a:pPr marL="1038543" lvl="2" indent="-457200">
              <a:buFont typeface="Wingdings" charset="2"/>
              <a:buChar char="q"/>
            </a:pPr>
            <a:r>
              <a:rPr lang="en-US" dirty="0" smtClean="0"/>
              <a:t>Turn in by 9/24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&amp; Bolts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177" y="3408082"/>
            <a:ext cx="1510164" cy="21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8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249" y="1586219"/>
            <a:ext cx="6891699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5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2296154"/>
            <a:ext cx="7772870" cy="3695258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Expectations</a:t>
            </a:r>
          </a:p>
          <a:p>
            <a:pPr lvl="2">
              <a:buFont typeface="Wingdings" charset="2"/>
              <a:buChar char="q"/>
            </a:pPr>
            <a:r>
              <a:rPr lang="en-US" sz="1800" dirty="0" smtClean="0"/>
              <a:t>20 minutes plus 10 minutes independent reading</a:t>
            </a:r>
          </a:p>
          <a:p>
            <a:pPr lvl="2">
              <a:buFont typeface="Wingdings" charset="2"/>
              <a:buChar char="q"/>
            </a:pPr>
            <a:r>
              <a:rPr lang="en-US" sz="1800" dirty="0" smtClean="0"/>
              <a:t>Independent work with parent supervision</a:t>
            </a:r>
          </a:p>
          <a:p>
            <a:r>
              <a:rPr lang="en-US" dirty="0" smtClean="0"/>
              <a:t>Types of homework</a:t>
            </a:r>
            <a:endParaRPr lang="en-US" sz="1100" dirty="0" smtClean="0"/>
          </a:p>
          <a:p>
            <a:pPr lvl="2">
              <a:buFont typeface="Wingdings" charset="2"/>
              <a:buChar char="q"/>
            </a:pPr>
            <a:r>
              <a:rPr lang="en-US" sz="1800" dirty="0" smtClean="0"/>
              <a:t>occasional </a:t>
            </a:r>
            <a:r>
              <a:rPr lang="en-US" sz="1800" dirty="0"/>
              <a:t>unfinished </a:t>
            </a:r>
            <a:r>
              <a:rPr lang="en-US" sz="1800" dirty="0" smtClean="0"/>
              <a:t>school-work </a:t>
            </a:r>
          </a:p>
          <a:p>
            <a:pPr lvl="2">
              <a:buFont typeface="Wingdings" charset="2"/>
              <a:buChar char="q"/>
            </a:pPr>
            <a:r>
              <a:rPr lang="en-US" sz="1800" dirty="0" smtClean="0"/>
              <a:t>spelling </a:t>
            </a:r>
            <a:r>
              <a:rPr lang="en-US" sz="1800" dirty="0" smtClean="0"/>
              <a:t>packets </a:t>
            </a:r>
          </a:p>
          <a:p>
            <a:pPr lvl="2">
              <a:buFont typeface="Wingdings" charset="2"/>
              <a:buChar char="q"/>
            </a:pPr>
            <a:r>
              <a:rPr lang="en-US" sz="1800" dirty="0"/>
              <a:t>m</a:t>
            </a:r>
            <a:r>
              <a:rPr lang="en-US" sz="1800" dirty="0" smtClean="0"/>
              <a:t>ath </a:t>
            </a:r>
            <a:r>
              <a:rPr lang="en-US" sz="1800" dirty="0" smtClean="0"/>
              <a:t>ho</a:t>
            </a:r>
            <a:r>
              <a:rPr lang="en-US" sz="1800" dirty="0" smtClean="0"/>
              <a:t>mework </a:t>
            </a:r>
            <a:r>
              <a:rPr lang="en-US" sz="1800" dirty="0" smtClean="0"/>
              <a:t>pages and/or </a:t>
            </a:r>
            <a:endParaRPr lang="en-US" sz="1800" dirty="0" smtClean="0"/>
          </a:p>
          <a:p>
            <a:pPr marL="627063" lvl="2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smtClean="0"/>
              <a:t>reteach</a:t>
            </a:r>
            <a:r>
              <a:rPr lang="en-US" sz="1800" dirty="0" smtClean="0"/>
              <a:t>/extension worksheets</a:t>
            </a:r>
          </a:p>
          <a:p>
            <a:pPr lvl="2">
              <a:buFont typeface="Wingdings" charset="2"/>
              <a:buChar char="q"/>
            </a:pPr>
            <a:r>
              <a:rPr lang="en-US" sz="1800" dirty="0" smtClean="0"/>
              <a:t>IB</a:t>
            </a:r>
            <a:r>
              <a:rPr lang="en-US" sz="1800" dirty="0" smtClean="0"/>
              <a:t> projects</a:t>
            </a:r>
          </a:p>
          <a:p>
            <a:pPr lvl="2">
              <a:buFont typeface="Wingdings" charset="2"/>
              <a:buChar char="q"/>
            </a:pPr>
            <a:r>
              <a:rPr lang="en-US" sz="1800" dirty="0"/>
              <a:t>m</a:t>
            </a:r>
            <a:r>
              <a:rPr lang="en-US" sz="1800" dirty="0" smtClean="0"/>
              <a:t>onthly reading logs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52484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5" name="Picture 4" descr="AA0200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24" y="3633366"/>
            <a:ext cx="3121152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9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0" y="2308983"/>
            <a:ext cx="7772870" cy="419465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All second graders will be prepared for Sacraments</a:t>
            </a:r>
          </a:p>
          <a:p>
            <a:r>
              <a:rPr lang="en-US" sz="2000" u="sng" dirty="0" smtClean="0"/>
              <a:t>Susan </a:t>
            </a:r>
            <a:r>
              <a:rPr lang="en-US" sz="2000" u="sng" dirty="0" smtClean="0"/>
              <a:t>B</a:t>
            </a:r>
            <a:r>
              <a:rPr lang="en-US" sz="2000" u="sng" dirty="0" smtClean="0"/>
              <a:t>urdett </a:t>
            </a:r>
            <a:r>
              <a:rPr lang="en-US" sz="2000" dirty="0" smtClean="0"/>
              <a:t>is </a:t>
            </a:r>
            <a:r>
              <a:rPr lang="en-US" sz="2000" dirty="0" smtClean="0"/>
              <a:t>our </a:t>
            </a:r>
            <a:r>
              <a:rPr lang="en-US" sz="2000" dirty="0" smtClean="0"/>
              <a:t>Faith </a:t>
            </a:r>
            <a:r>
              <a:rPr lang="en-US" sz="2000" dirty="0" smtClean="0"/>
              <a:t>formation/Sacraments </a:t>
            </a:r>
            <a:r>
              <a:rPr lang="en-US" sz="2000" dirty="0" smtClean="0"/>
              <a:t>Coordinator</a:t>
            </a:r>
            <a:r>
              <a:rPr lang="en-US" sz="2000" dirty="0" smtClean="0"/>
              <a:t>.  </a:t>
            </a:r>
            <a:r>
              <a:rPr lang="en-US" sz="2000" dirty="0" smtClean="0"/>
              <a:t>She will lead the sacrament meetings and is in-charge</a:t>
            </a:r>
          </a:p>
          <a:p>
            <a:r>
              <a:rPr lang="en-US" sz="2000" dirty="0" smtClean="0"/>
              <a:t>Remember to return sacraments form (with baptism certificate if necessary)</a:t>
            </a:r>
          </a:p>
          <a:p>
            <a:r>
              <a:rPr lang="en-US" sz="2000" dirty="0" smtClean="0"/>
              <a:t>Important Dates:  </a:t>
            </a:r>
          </a:p>
          <a:p>
            <a:pPr lvl="1">
              <a:buFont typeface="Wingdings" charset="2"/>
              <a:buChar char="q"/>
            </a:pPr>
            <a:r>
              <a:rPr lang="en-US" sz="1900" b="1" u="sng" dirty="0" smtClean="0"/>
              <a:t>November 15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, </a:t>
            </a:r>
            <a:r>
              <a:rPr lang="en-US" sz="1900" dirty="0" smtClean="0"/>
              <a:t>First Reconciliatio</a:t>
            </a:r>
            <a:r>
              <a:rPr lang="en-US" sz="1900" dirty="0" smtClean="0"/>
              <a:t>n p</a:t>
            </a:r>
            <a:r>
              <a:rPr lang="en-US" sz="1900" dirty="0" smtClean="0"/>
              <a:t>arent only </a:t>
            </a:r>
            <a:r>
              <a:rPr lang="en-US" sz="1900" dirty="0" smtClean="0"/>
              <a:t>m</a:t>
            </a:r>
            <a:r>
              <a:rPr lang="en-US" sz="1900" dirty="0" smtClean="0"/>
              <a:t>eeting in the church</a:t>
            </a:r>
          </a:p>
          <a:p>
            <a:pPr lvl="1">
              <a:buFont typeface="Wingdings" charset="2"/>
              <a:buChar char="q"/>
            </a:pPr>
            <a:r>
              <a:rPr lang="en-US" sz="1900" b="1" u="sng" dirty="0" smtClean="0"/>
              <a:t>January 12</a:t>
            </a:r>
            <a:r>
              <a:rPr lang="en-US" sz="1900" b="1" u="sng" baseline="30000" dirty="0" smtClean="0"/>
              <a:t>th</a:t>
            </a:r>
            <a:r>
              <a:rPr lang="en-US" sz="1900" dirty="0" smtClean="0"/>
              <a:t>, 10:00a.m., First Reconciliation</a:t>
            </a:r>
            <a:endParaRPr lang="en-US" sz="1900" dirty="0"/>
          </a:p>
          <a:p>
            <a:pPr lvl="1">
              <a:buFont typeface="Wingdings" charset="2"/>
              <a:buChar char="q"/>
            </a:pPr>
            <a:r>
              <a:rPr lang="en-US" sz="1900" b="1" u="sng" dirty="0" smtClean="0"/>
              <a:t>April 4th</a:t>
            </a:r>
            <a:r>
              <a:rPr lang="en-US" sz="1900" dirty="0" smtClean="0"/>
              <a:t>- </a:t>
            </a:r>
            <a:r>
              <a:rPr lang="en-US" sz="1900" dirty="0"/>
              <a:t>First Eucharist </a:t>
            </a:r>
            <a:r>
              <a:rPr lang="en-US" sz="1900" dirty="0"/>
              <a:t>p</a:t>
            </a:r>
            <a:r>
              <a:rPr lang="en-US" sz="1900" dirty="0" smtClean="0"/>
              <a:t>arent only meeting</a:t>
            </a:r>
            <a:r>
              <a:rPr lang="en-US" sz="1900" dirty="0" smtClean="0"/>
              <a:t> </a:t>
            </a:r>
            <a:r>
              <a:rPr lang="en-US" sz="1900" dirty="0" smtClean="0"/>
              <a:t>in </a:t>
            </a:r>
            <a:r>
              <a:rPr lang="en-US" sz="1900" dirty="0"/>
              <a:t>the </a:t>
            </a:r>
            <a:r>
              <a:rPr lang="en-US" sz="1900" dirty="0" smtClean="0"/>
              <a:t>church</a:t>
            </a:r>
            <a:endParaRPr lang="en-US" sz="1900" dirty="0"/>
          </a:p>
          <a:p>
            <a:pPr lvl="1">
              <a:buFont typeface="Wingdings" charset="2"/>
              <a:buChar char="q"/>
            </a:pPr>
            <a:r>
              <a:rPr lang="en-US" sz="1900" b="1" u="sng" dirty="0" smtClean="0"/>
              <a:t>May </a:t>
            </a:r>
            <a:r>
              <a:rPr lang="en-US" sz="1900" b="1" u="sng" dirty="0" smtClean="0"/>
              <a:t>2nd</a:t>
            </a:r>
            <a:r>
              <a:rPr lang="en-US" sz="1900" b="1" u="sng" dirty="0" smtClean="0"/>
              <a:t>-</a:t>
            </a:r>
            <a:r>
              <a:rPr lang="en-US" sz="1900" dirty="0"/>
              <a:t> First Communion Rehearsal @7pm in the Church. Both parents </a:t>
            </a:r>
            <a:r>
              <a:rPr lang="en-US" sz="1900" dirty="0" smtClean="0"/>
              <a:t>and child need to attend</a:t>
            </a:r>
            <a:endParaRPr lang="en-US" sz="1900" dirty="0"/>
          </a:p>
          <a:p>
            <a:pPr lvl="1">
              <a:buFont typeface="Wingdings" charset="2"/>
              <a:buChar char="q"/>
            </a:pPr>
            <a:r>
              <a:rPr lang="en-US" sz="1900" b="1" u="sng" dirty="0"/>
              <a:t>May </a:t>
            </a:r>
            <a:r>
              <a:rPr lang="en-US" sz="1900" b="1" u="sng" dirty="0" smtClean="0"/>
              <a:t>4th</a:t>
            </a:r>
            <a:r>
              <a:rPr lang="en-US" sz="1900" dirty="0"/>
              <a:t>- First Communion Mass @10am </a:t>
            </a:r>
            <a:r>
              <a:rPr lang="en-US" sz="1900" dirty="0" smtClean="0"/>
              <a:t>in </a:t>
            </a:r>
            <a:r>
              <a:rPr lang="en-US" sz="1900" dirty="0"/>
              <a:t>the Church. Students arrive at 9</a:t>
            </a:r>
            <a:r>
              <a:rPr lang="en-US" sz="1900" dirty="0" smtClean="0"/>
              <a:t>:30</a:t>
            </a:r>
            <a:r>
              <a:rPr lang="en-US" sz="1900" dirty="0"/>
              <a:t> in the </a:t>
            </a:r>
            <a:r>
              <a:rPr lang="en-US" sz="1900" dirty="0" smtClean="0"/>
              <a:t>auditorium</a:t>
            </a:r>
            <a:endParaRPr lang="en-US" sz="19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4410543" cy="921357"/>
          </a:xfrm>
        </p:spPr>
        <p:txBody>
          <a:bodyPr/>
          <a:lstStyle/>
          <a:p>
            <a:r>
              <a:rPr lang="en-US" dirty="0" smtClean="0"/>
              <a:t>Sacraments</a:t>
            </a:r>
            <a:endParaRPr lang="en-US" dirty="0"/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99" y="324245"/>
            <a:ext cx="2219796" cy="1298656"/>
          </a:xfrm>
          <a:prstGeom prst="rect">
            <a:avLst/>
          </a:prstGeom>
        </p:spPr>
      </p:pic>
      <p:pic>
        <p:nvPicPr>
          <p:cNvPr id="5" name="Picture 4" descr="Unknow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9" y="324245"/>
            <a:ext cx="1793875" cy="12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 b="16898"/>
          <a:stretch>
            <a:fillRect/>
          </a:stretch>
        </p:blipFill>
        <p:spPr>
          <a:xfrm>
            <a:off x="1079265" y="3602675"/>
            <a:ext cx="6143860" cy="27064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4759793" cy="1112607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625475"/>
            <a:ext cx="3035300" cy="267970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4" y="1588250"/>
            <a:ext cx="2365375" cy="15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4292</TotalTime>
  <Words>296</Words>
  <Application>Microsoft Macintosh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Mrs. Hansch &amp; Ms. Long Second Grade Rooms 102 &amp; 103</vt:lpstr>
      <vt:lpstr>Website </vt:lpstr>
      <vt:lpstr>Communication</vt:lpstr>
      <vt:lpstr>Nuts &amp; Bolts</vt:lpstr>
      <vt:lpstr>Assessment</vt:lpstr>
      <vt:lpstr>Homework</vt:lpstr>
      <vt:lpstr>Sacraments</vt:lpstr>
      <vt:lpstr>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Luke IB 2016-2017 </dc:title>
  <dc:creator>Anne Taylor</dc:creator>
  <cp:lastModifiedBy>Suzy Hansch</cp:lastModifiedBy>
  <cp:revision>32</cp:revision>
  <dcterms:created xsi:type="dcterms:W3CDTF">2016-09-13T20:59:43Z</dcterms:created>
  <dcterms:modified xsi:type="dcterms:W3CDTF">2018-09-20T14:48:07Z</dcterms:modified>
</cp:coreProperties>
</file>