
<file path=[Content_Types].xml><?xml version="1.0" encoding="utf-8"?>
<Types xmlns="http://schemas.openxmlformats.org/package/2006/content-types">
  <Default ContentType="application/x-fontdata" Extension="fntdata"/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y="5143500" cx="9144000"/>
  <p:notesSz cx="6858000" cy="9144000"/>
  <p:embeddedFontLst>
    <p:embeddedFont>
      <p:font typeface="Amatic SC"/>
      <p:regular r:id="rId27"/>
      <p:bold r:id="rId28"/>
    </p:embeddedFont>
    <p:embeddedFont>
      <p:font typeface="Source Code Pro"/>
      <p:regular r:id="rId29"/>
      <p:bold r:id="rId3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font" Target="fonts/AmaticSC-bold.fntdata"/><Relationship Id="rId27" Type="http://schemas.openxmlformats.org/officeDocument/2006/relationships/font" Target="fonts/AmaticSC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SourceCode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0" Type="http://schemas.openxmlformats.org/officeDocument/2006/relationships/font" Target="fonts/SourceCodePro-bold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4657995b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4657995b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57a49628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57a49628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64657995b_0_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64657995b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257a49628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257a49628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64657995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264657995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57a49628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57a49628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64657995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64657995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64657995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64657995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64657995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64657995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64657995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64657995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64657995b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264657995b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64657995b_0_1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64657995b_0_1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64657995b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64657995b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264657995b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264657995b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64657995b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264657995b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4657995b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4657995b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64657995b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264657995b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64657995b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264657995b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64657995b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64657995b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4657995b_0_8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4657995b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57a49628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57a4962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2188800" y="314550"/>
            <a:ext cx="6955200" cy="2604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Think Like a Scientist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Grudge Ball Review</a:t>
            </a:r>
            <a:endParaRPr sz="3000"/>
          </a:p>
        </p:txBody>
      </p:sp>
      <p:pic>
        <p:nvPicPr>
          <p:cNvPr descr="ani_thinkingcap-1.gif"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750" y="132375"/>
            <a:ext cx="2190750" cy="3209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292850"/>
            <a:ext cx="8520600" cy="14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True or False: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experiments Don’t need to have Variables.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/>
          <p:nvPr>
            <p:ph type="title"/>
          </p:nvPr>
        </p:nvSpPr>
        <p:spPr>
          <a:xfrm>
            <a:off x="311700" y="292850"/>
            <a:ext cx="8520600" cy="144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True or False: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Science experiments Don’t need to have Variables.</a:t>
            </a:r>
            <a:endParaRPr/>
          </a:p>
        </p:txBody>
      </p:sp>
      <p:sp>
        <p:nvSpPr>
          <p:cNvPr id="117" name="Google Shape;117;p23"/>
          <p:cNvSpPr txBox="1"/>
          <p:nvPr/>
        </p:nvSpPr>
        <p:spPr>
          <a:xfrm>
            <a:off x="900425" y="2468425"/>
            <a:ext cx="7405200" cy="15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ource Code Pro"/>
                <a:ea typeface="Source Code Pro"/>
                <a:cs typeface="Source Code Pro"/>
                <a:sym typeface="Source Code Pro"/>
              </a:rPr>
              <a:t>FALSE.  All experiments have variables.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11700" y="292850"/>
            <a:ext cx="85206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Method should you Use when writing a Conclusion?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5"/>
          <p:cNvSpPr txBox="1"/>
          <p:nvPr>
            <p:ph type="title"/>
          </p:nvPr>
        </p:nvSpPr>
        <p:spPr>
          <a:xfrm>
            <a:off x="311700" y="292850"/>
            <a:ext cx="85206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Method should you Use when writing a Conclusion?</a:t>
            </a:r>
            <a:endParaRPr/>
          </a:p>
        </p:txBody>
      </p:sp>
      <p:sp>
        <p:nvSpPr>
          <p:cNvPr id="128" name="Google Shape;128;p25"/>
          <p:cNvSpPr txBox="1"/>
          <p:nvPr>
            <p:ph idx="1" type="body"/>
          </p:nvPr>
        </p:nvSpPr>
        <p:spPr>
          <a:xfrm>
            <a:off x="311700" y="2188975"/>
            <a:ext cx="8520600" cy="237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C-E-R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Claim - Evidence - Reasoning</a:t>
            </a:r>
            <a:endParaRPr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the “E” in C-E-R Stand for?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Does the “E” in C-E-R Stand for?</a:t>
            </a:r>
            <a:endParaRPr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The E stands for Evidence.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C: Claim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E: Evidence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R: Reasoning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>
            <p:ph type="title"/>
          </p:nvPr>
        </p:nvSpPr>
        <p:spPr>
          <a:xfrm>
            <a:off x="311700" y="292850"/>
            <a:ext cx="85206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effect of Soil Type on Plant Height?</a:t>
            </a:r>
            <a:endParaRPr/>
          </a:p>
        </p:txBody>
      </p:sp>
      <p:sp>
        <p:nvSpPr>
          <p:cNvPr id="145" name="Google Shape;145;p28"/>
          <p:cNvSpPr txBox="1"/>
          <p:nvPr>
            <p:ph idx="1" type="body"/>
          </p:nvPr>
        </p:nvSpPr>
        <p:spPr>
          <a:xfrm>
            <a:off x="311700" y="2188975"/>
            <a:ext cx="8520600" cy="20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is the independent variable? </a:t>
            </a:r>
            <a:r>
              <a:rPr i="1" lang="en"/>
              <a:t>Underline it.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What is the dependent variable?  </a:t>
            </a:r>
            <a:r>
              <a:rPr i="1" lang="en"/>
              <a:t>Circle it.</a:t>
            </a:r>
            <a:endParaRPr i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>
            <p:ph type="title"/>
          </p:nvPr>
        </p:nvSpPr>
        <p:spPr>
          <a:xfrm>
            <a:off x="311700" y="292850"/>
            <a:ext cx="85206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effect of Soil Type on Plant Height?</a:t>
            </a:r>
            <a:endParaRPr/>
          </a:p>
        </p:txBody>
      </p:sp>
      <p:sp>
        <p:nvSpPr>
          <p:cNvPr id="151" name="Google Shape;151;p29"/>
          <p:cNvSpPr txBox="1"/>
          <p:nvPr>
            <p:ph idx="1" type="body"/>
          </p:nvPr>
        </p:nvSpPr>
        <p:spPr>
          <a:xfrm>
            <a:off x="311700" y="2188975"/>
            <a:ext cx="8520600" cy="20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Name two control variables for this testable question.</a:t>
            </a:r>
            <a:endParaRPr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>
            <p:ph type="title"/>
          </p:nvPr>
        </p:nvSpPr>
        <p:spPr>
          <a:xfrm>
            <a:off x="311700" y="292850"/>
            <a:ext cx="8520600" cy="157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the effect of Soil Type on Plant Height?</a:t>
            </a:r>
            <a:endParaRPr/>
          </a:p>
        </p:txBody>
      </p:sp>
      <p:sp>
        <p:nvSpPr>
          <p:cNvPr id="157" name="Google Shape;157;p30"/>
          <p:cNvSpPr txBox="1"/>
          <p:nvPr>
            <p:ph idx="1" type="body"/>
          </p:nvPr>
        </p:nvSpPr>
        <p:spPr>
          <a:xfrm>
            <a:off x="311700" y="2188975"/>
            <a:ext cx="8520600" cy="2716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Name two control variables for this testable question.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solidFill>
                  <a:srgbClr val="0000FF"/>
                </a:solidFill>
              </a:rPr>
              <a:t>Type of plant, growing conditions (sunlight, temperature, etc), amount of water, type of container</a:t>
            </a:r>
            <a:endParaRPr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testable question</a:t>
            </a:r>
            <a:endParaRPr/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Which is better, ice cream or potato chips?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Does water smell good?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Does the type of wood affect how long it burns?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Does carbon dioxide in the atmosphere cause the atmosphere to warm?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aN Independent Variable?</a:t>
            </a:r>
            <a:endParaRPr/>
          </a:p>
        </p:txBody>
      </p:sp>
      <p:sp>
        <p:nvSpPr>
          <p:cNvPr id="64" name="Google Shape;64;p1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manipulated or changed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left the same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final result of the experiment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measured</a:t>
            </a:r>
            <a:endParaRPr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Identify the testable question</a:t>
            </a:r>
            <a:endParaRPr/>
          </a:p>
        </p:txBody>
      </p:sp>
      <p:sp>
        <p:nvSpPr>
          <p:cNvPr id="169" name="Google Shape;169;p32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Which is better, ice cream or potato chips?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Does water smell good?</a:t>
            </a:r>
            <a:endParaRPr/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>
                <a:highlight>
                  <a:srgbClr val="FFFF00"/>
                </a:highlight>
              </a:rPr>
              <a:t>Does the type of wood affect how long it burns?</a:t>
            </a:r>
            <a:endParaRPr>
              <a:highlight>
                <a:srgbClr val="FFFF00"/>
              </a:highlight>
            </a:endParaRPr>
          </a:p>
          <a:p>
            <a:pPr indent="-3429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800"/>
              <a:buAutoNum type="alphaLcPeriod"/>
            </a:pPr>
            <a:r>
              <a:rPr lang="en"/>
              <a:t>Does carbon dioxide in the atmosphere cause the atmosphere to warm?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 if-Then HyPothesis</a:t>
            </a:r>
            <a:endParaRPr/>
          </a:p>
        </p:txBody>
      </p:sp>
      <p:sp>
        <p:nvSpPr>
          <p:cNvPr id="175" name="Google Shape;175;p33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Does changing the height of the ramp affect how far a ball will roll?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an if-Then HyPothesis</a:t>
            </a:r>
            <a:endParaRPr/>
          </a:p>
        </p:txBody>
      </p:sp>
      <p:sp>
        <p:nvSpPr>
          <p:cNvPr id="181" name="Google Shape;181;p3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Does changing the height of the ramp affect how far a ball will roll?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>
                <a:highlight>
                  <a:srgbClr val="FFFF00"/>
                </a:highlight>
              </a:rPr>
              <a:t>If the height of the ramp is higher, then the ball will roll farther.</a:t>
            </a:r>
            <a:endParaRPr sz="240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aN Independent Variable?</a:t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772025"/>
            <a:ext cx="8520600" cy="14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manipulated or changed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 Controlled Variable?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manipulated or changed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left the same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final result of the experiment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measured</a:t>
            </a: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 Controlled Variable?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b. The variable that is left the same</a:t>
            </a:r>
            <a:endParaRPr sz="24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 Dependent Variable?</a:t>
            </a:r>
            <a:endParaRPr/>
          </a:p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manipulated or changed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left the same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final result of the experiment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The variable that is measured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What IS a Dependent Variable?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d</a:t>
            </a:r>
            <a:r>
              <a:rPr lang="en" sz="2400"/>
              <a:t>. The variable that is measured</a:t>
            </a:r>
            <a:endParaRPr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IN A SCIENTIFIC EXPERIMENT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228675"/>
            <a:ext cx="8520600" cy="363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All variables should be controlled.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If you do it right the first time, you don’t need to do it again.								                     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Only one variable needs to be changed.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If your hypothesis is incorrect, then your experiment is wrong.</a:t>
            </a:r>
            <a:endParaRPr sz="24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IN A SCIENTIFIC EXPERIMENT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228675"/>
            <a:ext cx="8520600" cy="363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All variables should be controlled.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If you do it right the first time, you don’t need to do it again.								                     </a:t>
            </a:r>
            <a:endParaRPr sz="2400"/>
          </a:p>
          <a:p>
            <a:pPr indent="-3810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>
                <a:highlight>
                  <a:srgbClr val="FFFF00"/>
                </a:highlight>
              </a:rPr>
              <a:t>Only one variable needs to be changed.</a:t>
            </a:r>
            <a:endParaRPr sz="2400">
              <a:highlight>
                <a:srgbClr val="FFFF00"/>
              </a:highlight>
            </a:endParaRPr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If your hypothesis is incorrect, then your experiment is wrong.</a:t>
            </a:r>
            <a:endParaRPr sz="2400"/>
          </a:p>
          <a:p>
            <a:pPr indent="0" lvl="0" marL="0" rtl="0" algn="l">
              <a:lnSpc>
                <a:spcPct val="2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