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Short Stack"/>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font" Target="fonts/ShortStac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54392cb0e_2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54392cb0e_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6137a510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6137a5105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f7b3f8738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f7b3f873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f7b3f8738_0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f7b3f873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560c36ec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560c36ec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629e2966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29e2966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c9fdc2c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c9fdc2c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ec9fdc2c1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ec9fdc2c1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62863899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6286389965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lt1"/>
              </a:buClr>
              <a:buSzPts val="3200"/>
              <a:buNone/>
              <a:defRPr>
                <a:solidFill>
                  <a:schemeClr val="lt1"/>
                </a:solidFill>
              </a:defRPr>
            </a:lvl1pPr>
            <a:lvl2pPr lvl="1" rtl="0" algn="ctr">
              <a:spcBef>
                <a:spcPts val="560"/>
              </a:spcBef>
              <a:spcAft>
                <a:spcPts val="0"/>
              </a:spcAft>
              <a:buClr>
                <a:schemeClr val="lt1"/>
              </a:buClr>
              <a:buSzPts val="2800"/>
              <a:buNone/>
              <a:defRPr>
                <a:solidFill>
                  <a:schemeClr val="lt1"/>
                </a:solidFill>
              </a:defRPr>
            </a:lvl2pPr>
            <a:lvl3pPr lvl="2" rtl="0" algn="ctr">
              <a:spcBef>
                <a:spcPts val="480"/>
              </a:spcBef>
              <a:spcAft>
                <a:spcPts val="0"/>
              </a:spcAft>
              <a:buClr>
                <a:schemeClr val="lt1"/>
              </a:buClr>
              <a:buSzPts val="2400"/>
              <a:buNone/>
              <a:defRPr>
                <a:solidFill>
                  <a:schemeClr val="lt1"/>
                </a:solidFill>
              </a:defRPr>
            </a:lvl3pPr>
            <a:lvl4pPr lvl="3" rtl="0" algn="ctr">
              <a:spcBef>
                <a:spcPts val="400"/>
              </a:spcBef>
              <a:spcAft>
                <a:spcPts val="0"/>
              </a:spcAft>
              <a:buClr>
                <a:schemeClr val="lt1"/>
              </a:buClr>
              <a:buSzPts val="2000"/>
              <a:buNone/>
              <a:defRPr>
                <a:solidFill>
                  <a:schemeClr val="lt1"/>
                </a:solidFill>
              </a:defRPr>
            </a:lvl4pPr>
            <a:lvl5pPr lvl="4" rtl="0" algn="ctr">
              <a:spcBef>
                <a:spcPts val="400"/>
              </a:spcBef>
              <a:spcAft>
                <a:spcPts val="0"/>
              </a:spcAft>
              <a:buClr>
                <a:schemeClr val="lt1"/>
              </a:buClr>
              <a:buSzPts val="2000"/>
              <a:buNone/>
              <a:defRPr>
                <a:solidFill>
                  <a:schemeClr val="lt1"/>
                </a:solidFill>
              </a:defRPr>
            </a:lvl5pPr>
            <a:lvl6pPr lvl="5" rtl="0" algn="ctr">
              <a:spcBef>
                <a:spcPts val="400"/>
              </a:spcBef>
              <a:spcAft>
                <a:spcPts val="0"/>
              </a:spcAft>
              <a:buClr>
                <a:schemeClr val="lt1"/>
              </a:buClr>
              <a:buSzPts val="2000"/>
              <a:buNone/>
              <a:defRPr>
                <a:solidFill>
                  <a:schemeClr val="lt1"/>
                </a:solidFill>
              </a:defRPr>
            </a:lvl6pPr>
            <a:lvl7pPr lvl="6" rtl="0" algn="ctr">
              <a:spcBef>
                <a:spcPts val="400"/>
              </a:spcBef>
              <a:spcAft>
                <a:spcPts val="0"/>
              </a:spcAft>
              <a:buClr>
                <a:schemeClr val="lt1"/>
              </a:buClr>
              <a:buSzPts val="2000"/>
              <a:buNone/>
              <a:defRPr>
                <a:solidFill>
                  <a:schemeClr val="lt1"/>
                </a:solidFill>
              </a:defRPr>
            </a:lvl7pPr>
            <a:lvl8pPr lvl="7" rtl="0" algn="ctr">
              <a:spcBef>
                <a:spcPts val="400"/>
              </a:spcBef>
              <a:spcAft>
                <a:spcPts val="0"/>
              </a:spcAft>
              <a:buClr>
                <a:schemeClr val="lt1"/>
              </a:buClr>
              <a:buSzPts val="2000"/>
              <a:buNone/>
              <a:defRPr>
                <a:solidFill>
                  <a:schemeClr val="lt1"/>
                </a:solidFill>
              </a:defRPr>
            </a:lvl8pPr>
            <a:lvl9pPr lvl="8" rtl="0" algn="ctr">
              <a:spcBef>
                <a:spcPts val="400"/>
              </a:spcBef>
              <a:spcAft>
                <a:spcPts val="0"/>
              </a:spcAft>
              <a:buClr>
                <a:schemeClr val="lt1"/>
              </a:buClr>
              <a:buSzPts val="2000"/>
              <a:buNone/>
              <a:defRPr>
                <a:solidFill>
                  <a:schemeClr val="lt1"/>
                </a:solidFill>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lt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6"/>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lt1"/>
              </a:buClr>
              <a:buSzPts val="2000"/>
              <a:buNone/>
              <a:defRPr sz="2000">
                <a:solidFill>
                  <a:schemeClr val="lt1"/>
                </a:solidFill>
              </a:defRPr>
            </a:lvl1pPr>
            <a:lvl2pPr indent="-228600" lvl="1" marL="914400" rtl="0" algn="l">
              <a:spcBef>
                <a:spcPts val="360"/>
              </a:spcBef>
              <a:spcAft>
                <a:spcPts val="0"/>
              </a:spcAft>
              <a:buClr>
                <a:schemeClr val="lt1"/>
              </a:buClr>
              <a:buSzPts val="1800"/>
              <a:buNone/>
              <a:defRPr sz="1800">
                <a:solidFill>
                  <a:schemeClr val="lt1"/>
                </a:solidFill>
              </a:defRPr>
            </a:lvl2pPr>
            <a:lvl3pPr indent="-228600" lvl="2" marL="1371600" rtl="0" algn="l">
              <a:spcBef>
                <a:spcPts val="320"/>
              </a:spcBef>
              <a:spcAft>
                <a:spcPts val="0"/>
              </a:spcAft>
              <a:buClr>
                <a:schemeClr val="lt1"/>
              </a:buClr>
              <a:buSzPts val="1600"/>
              <a:buNone/>
              <a:defRPr sz="1600">
                <a:solidFill>
                  <a:schemeClr val="lt1"/>
                </a:solidFill>
              </a:defRPr>
            </a:lvl3pPr>
            <a:lvl4pPr indent="-228600" lvl="3" marL="1828800" rtl="0" algn="l">
              <a:spcBef>
                <a:spcPts val="280"/>
              </a:spcBef>
              <a:spcAft>
                <a:spcPts val="0"/>
              </a:spcAft>
              <a:buClr>
                <a:schemeClr val="lt1"/>
              </a:buClr>
              <a:buSzPts val="1400"/>
              <a:buNone/>
              <a:defRPr sz="1400">
                <a:solidFill>
                  <a:schemeClr val="lt1"/>
                </a:solidFill>
              </a:defRPr>
            </a:lvl4pPr>
            <a:lvl5pPr indent="-228600" lvl="4" marL="2286000" rtl="0" algn="l">
              <a:spcBef>
                <a:spcPts val="280"/>
              </a:spcBef>
              <a:spcAft>
                <a:spcPts val="0"/>
              </a:spcAft>
              <a:buClr>
                <a:schemeClr val="lt1"/>
              </a:buClr>
              <a:buSzPts val="1400"/>
              <a:buNone/>
              <a:defRPr sz="1400">
                <a:solidFill>
                  <a:schemeClr val="lt1"/>
                </a:solidFill>
              </a:defRPr>
            </a:lvl5pPr>
            <a:lvl6pPr indent="-228600" lvl="5" marL="2743200" rtl="0" algn="l">
              <a:spcBef>
                <a:spcPts val="280"/>
              </a:spcBef>
              <a:spcAft>
                <a:spcPts val="0"/>
              </a:spcAft>
              <a:buClr>
                <a:schemeClr val="lt1"/>
              </a:buClr>
              <a:buSzPts val="1400"/>
              <a:buNone/>
              <a:defRPr sz="1400">
                <a:solidFill>
                  <a:schemeClr val="lt1"/>
                </a:solidFill>
              </a:defRPr>
            </a:lvl6pPr>
            <a:lvl7pPr indent="-228600" lvl="6" marL="3200400" rtl="0" algn="l">
              <a:spcBef>
                <a:spcPts val="280"/>
              </a:spcBef>
              <a:spcAft>
                <a:spcPts val="0"/>
              </a:spcAft>
              <a:buClr>
                <a:schemeClr val="lt1"/>
              </a:buClr>
              <a:buSzPts val="1400"/>
              <a:buNone/>
              <a:defRPr sz="1400">
                <a:solidFill>
                  <a:schemeClr val="lt1"/>
                </a:solidFill>
              </a:defRPr>
            </a:lvl7pPr>
            <a:lvl8pPr indent="-228600" lvl="7" marL="3657600" rtl="0" algn="l">
              <a:spcBef>
                <a:spcPts val="280"/>
              </a:spcBef>
              <a:spcAft>
                <a:spcPts val="0"/>
              </a:spcAft>
              <a:buClr>
                <a:schemeClr val="lt1"/>
              </a:buClr>
              <a:buSzPts val="1400"/>
              <a:buNone/>
              <a:defRPr sz="1400">
                <a:solidFill>
                  <a:schemeClr val="lt1"/>
                </a:solidFill>
              </a:defRPr>
            </a:lvl8pPr>
            <a:lvl9pPr indent="-228600" lvl="8" marL="4114800" rtl="0" algn="l">
              <a:spcBef>
                <a:spcPts val="280"/>
              </a:spcBef>
              <a:spcAft>
                <a:spcPts val="0"/>
              </a:spcAft>
              <a:buClr>
                <a:schemeClr val="lt1"/>
              </a:buClr>
              <a:buSzPts val="1400"/>
              <a:buNone/>
              <a:defRPr sz="1400">
                <a:solidFill>
                  <a:schemeClr val="lt1"/>
                </a:solidFill>
              </a:defRPr>
            </a:lvl9pPr>
          </a:lstStyle>
          <a:p/>
        </p:txBody>
      </p:sp>
      <p:sp>
        <p:nvSpPr>
          <p:cNvPr id="71" name="Google Shape;71;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1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360"/>
              </a:spcBef>
              <a:spcAft>
                <a:spcPts val="0"/>
              </a:spcAft>
              <a:buClr>
                <a:schemeClr val="lt1"/>
              </a:buClr>
              <a:buSzPts val="1800"/>
              <a:buChar char="•"/>
              <a:defRPr sz="1800"/>
            </a:lvl7pPr>
            <a:lvl8pPr indent="-342900" lvl="7" marL="3657600" rtl="0" algn="l">
              <a:spcBef>
                <a:spcPts val="360"/>
              </a:spcBef>
              <a:spcAft>
                <a:spcPts val="0"/>
              </a:spcAft>
              <a:buClr>
                <a:schemeClr val="lt1"/>
              </a:buClr>
              <a:buSzPts val="1800"/>
              <a:buChar char="•"/>
              <a:defRPr sz="1800"/>
            </a:lvl8pPr>
            <a:lvl9pPr indent="-342900" lvl="8" marL="4114800" rtl="0" algn="l">
              <a:spcBef>
                <a:spcPts val="360"/>
              </a:spcBef>
              <a:spcAft>
                <a:spcPts val="0"/>
              </a:spcAft>
              <a:buClr>
                <a:schemeClr val="lt1"/>
              </a:buClr>
              <a:buSzPts val="1800"/>
              <a:buChar char="•"/>
              <a:defRPr sz="1800"/>
            </a:lvl9pPr>
          </a:lstStyle>
          <a:p/>
        </p:txBody>
      </p:sp>
      <p:sp>
        <p:nvSpPr>
          <p:cNvPr id="77" name="Google Shape;77;p1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360"/>
              </a:spcBef>
              <a:spcAft>
                <a:spcPts val="0"/>
              </a:spcAft>
              <a:buClr>
                <a:schemeClr val="lt1"/>
              </a:buClr>
              <a:buSzPts val="1800"/>
              <a:buChar char="•"/>
              <a:defRPr sz="1800"/>
            </a:lvl7pPr>
            <a:lvl8pPr indent="-342900" lvl="7" marL="3657600" rtl="0" algn="l">
              <a:spcBef>
                <a:spcPts val="360"/>
              </a:spcBef>
              <a:spcAft>
                <a:spcPts val="0"/>
              </a:spcAft>
              <a:buClr>
                <a:schemeClr val="lt1"/>
              </a:buClr>
              <a:buSzPts val="1800"/>
              <a:buChar char="•"/>
              <a:defRPr sz="1800"/>
            </a:lvl8pPr>
            <a:lvl9pPr indent="-342900" lvl="8" marL="4114800" rtl="0" algn="l">
              <a:spcBef>
                <a:spcPts val="360"/>
              </a:spcBef>
              <a:spcAft>
                <a:spcPts val="0"/>
              </a:spcAft>
              <a:buClr>
                <a:schemeClr val="lt1"/>
              </a:buClr>
              <a:buSzPts val="1800"/>
              <a:buChar char="•"/>
              <a:defRPr sz="1800"/>
            </a:lvl9pPr>
          </a:lstStyle>
          <a:p/>
        </p:txBody>
      </p:sp>
      <p:sp>
        <p:nvSpPr>
          <p:cNvPr id="78" name="Google Shape;78;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8"/>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320"/>
              </a:spcBef>
              <a:spcAft>
                <a:spcPts val="0"/>
              </a:spcAft>
              <a:buClr>
                <a:schemeClr val="lt1"/>
              </a:buClr>
              <a:buSzPts val="1600"/>
              <a:buNone/>
              <a:defRPr b="1" sz="1600"/>
            </a:lvl7pPr>
            <a:lvl8pPr indent="-228600" lvl="7" marL="3657600" rtl="0" algn="l">
              <a:spcBef>
                <a:spcPts val="320"/>
              </a:spcBef>
              <a:spcAft>
                <a:spcPts val="0"/>
              </a:spcAft>
              <a:buClr>
                <a:schemeClr val="lt1"/>
              </a:buClr>
              <a:buSzPts val="1600"/>
              <a:buNone/>
              <a:defRPr b="1" sz="1600"/>
            </a:lvl8pPr>
            <a:lvl9pPr indent="-228600" lvl="8" marL="4114800" rtl="0" algn="l">
              <a:spcBef>
                <a:spcPts val="320"/>
              </a:spcBef>
              <a:spcAft>
                <a:spcPts val="0"/>
              </a:spcAft>
              <a:buClr>
                <a:schemeClr val="lt1"/>
              </a:buClr>
              <a:buSzPts val="1600"/>
              <a:buNone/>
              <a:defRPr b="1" sz="1600"/>
            </a:lvl9pPr>
          </a:lstStyle>
          <a:p/>
        </p:txBody>
      </p:sp>
      <p:sp>
        <p:nvSpPr>
          <p:cNvPr id="84" name="Google Shape;84;p1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320"/>
              </a:spcBef>
              <a:spcAft>
                <a:spcPts val="0"/>
              </a:spcAft>
              <a:buClr>
                <a:schemeClr val="lt1"/>
              </a:buClr>
              <a:buSzPts val="1600"/>
              <a:buChar char="•"/>
              <a:defRPr sz="1600"/>
            </a:lvl7pPr>
            <a:lvl8pPr indent="-330200" lvl="7" marL="3657600" rtl="0" algn="l">
              <a:spcBef>
                <a:spcPts val="320"/>
              </a:spcBef>
              <a:spcAft>
                <a:spcPts val="0"/>
              </a:spcAft>
              <a:buClr>
                <a:schemeClr val="lt1"/>
              </a:buClr>
              <a:buSzPts val="1600"/>
              <a:buChar char="•"/>
              <a:defRPr sz="1600"/>
            </a:lvl8pPr>
            <a:lvl9pPr indent="-330200" lvl="8" marL="4114800" rtl="0" algn="l">
              <a:spcBef>
                <a:spcPts val="320"/>
              </a:spcBef>
              <a:spcAft>
                <a:spcPts val="0"/>
              </a:spcAft>
              <a:buClr>
                <a:schemeClr val="lt1"/>
              </a:buClr>
              <a:buSzPts val="1600"/>
              <a:buChar char="•"/>
              <a:defRPr sz="1600"/>
            </a:lvl9pPr>
          </a:lstStyle>
          <a:p/>
        </p:txBody>
      </p:sp>
      <p:sp>
        <p:nvSpPr>
          <p:cNvPr id="85" name="Google Shape;85;p18"/>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320"/>
              </a:spcBef>
              <a:spcAft>
                <a:spcPts val="0"/>
              </a:spcAft>
              <a:buClr>
                <a:schemeClr val="lt1"/>
              </a:buClr>
              <a:buSzPts val="1600"/>
              <a:buNone/>
              <a:defRPr b="1" sz="1600"/>
            </a:lvl7pPr>
            <a:lvl8pPr indent="-228600" lvl="7" marL="3657600" rtl="0" algn="l">
              <a:spcBef>
                <a:spcPts val="320"/>
              </a:spcBef>
              <a:spcAft>
                <a:spcPts val="0"/>
              </a:spcAft>
              <a:buClr>
                <a:schemeClr val="lt1"/>
              </a:buClr>
              <a:buSzPts val="1600"/>
              <a:buNone/>
              <a:defRPr b="1" sz="1600"/>
            </a:lvl8pPr>
            <a:lvl9pPr indent="-228600" lvl="8" marL="4114800" rtl="0" algn="l">
              <a:spcBef>
                <a:spcPts val="320"/>
              </a:spcBef>
              <a:spcAft>
                <a:spcPts val="0"/>
              </a:spcAft>
              <a:buClr>
                <a:schemeClr val="lt1"/>
              </a:buClr>
              <a:buSzPts val="1600"/>
              <a:buNone/>
              <a:defRPr b="1" sz="1600"/>
            </a:lvl9pPr>
          </a:lstStyle>
          <a:p/>
        </p:txBody>
      </p:sp>
      <p:sp>
        <p:nvSpPr>
          <p:cNvPr id="86" name="Google Shape;86;p18"/>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320"/>
              </a:spcBef>
              <a:spcAft>
                <a:spcPts val="0"/>
              </a:spcAft>
              <a:buClr>
                <a:schemeClr val="lt1"/>
              </a:buClr>
              <a:buSzPts val="1600"/>
              <a:buChar char="•"/>
              <a:defRPr sz="1600"/>
            </a:lvl7pPr>
            <a:lvl8pPr indent="-330200" lvl="7" marL="3657600" rtl="0" algn="l">
              <a:spcBef>
                <a:spcPts val="320"/>
              </a:spcBef>
              <a:spcAft>
                <a:spcPts val="0"/>
              </a:spcAft>
              <a:buClr>
                <a:schemeClr val="lt1"/>
              </a:buClr>
              <a:buSzPts val="1600"/>
              <a:buChar char="•"/>
              <a:defRPr sz="1600"/>
            </a:lvl8pPr>
            <a:lvl9pPr indent="-330200" lvl="8" marL="4114800" rtl="0" algn="l">
              <a:spcBef>
                <a:spcPts val="320"/>
              </a:spcBef>
              <a:spcAft>
                <a:spcPts val="0"/>
              </a:spcAft>
              <a:buClr>
                <a:schemeClr val="lt1"/>
              </a:buClr>
              <a:buSzPts val="1600"/>
              <a:buChar char="•"/>
              <a:defRPr sz="1600"/>
            </a:lvl9pPr>
          </a:lstStyle>
          <a:p/>
        </p:txBody>
      </p:sp>
      <p:sp>
        <p:nvSpPr>
          <p:cNvPr id="87" name="Google Shape;87;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21"/>
          <p:cNvSpPr txBox="1"/>
          <p:nvPr>
            <p:ph idx="1" type="body"/>
          </p:nvPr>
        </p:nvSpPr>
        <p:spPr>
          <a:xfrm>
            <a:off x="3575050" y="204788"/>
            <a:ext cx="5111700" cy="43896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lt1"/>
              </a:buClr>
              <a:buSzPts val="3200"/>
              <a:buChar char="•"/>
              <a:defRPr sz="3200"/>
            </a:lvl1pPr>
            <a:lvl2pPr indent="-406400" lvl="1" marL="914400" rtl="0" algn="l">
              <a:spcBef>
                <a:spcPts val="560"/>
              </a:spcBef>
              <a:spcAft>
                <a:spcPts val="0"/>
              </a:spcAft>
              <a:buClr>
                <a:schemeClr val="lt1"/>
              </a:buClr>
              <a:buSzPts val="2800"/>
              <a:buChar char="–"/>
              <a:defRPr sz="2800"/>
            </a:lvl2pPr>
            <a:lvl3pPr indent="-381000" lvl="2" marL="1371600" rtl="0" algn="l">
              <a:spcBef>
                <a:spcPts val="480"/>
              </a:spcBef>
              <a:spcAft>
                <a:spcPts val="0"/>
              </a:spcAft>
              <a:buClr>
                <a:schemeClr val="lt1"/>
              </a:buClr>
              <a:buSzPts val="2400"/>
              <a:buChar char="•"/>
              <a:defRPr sz="2400"/>
            </a:lvl3pPr>
            <a:lvl4pPr indent="-355600" lvl="3" marL="1828800" rtl="0" algn="l">
              <a:spcBef>
                <a:spcPts val="400"/>
              </a:spcBef>
              <a:spcAft>
                <a:spcPts val="0"/>
              </a:spcAft>
              <a:buClr>
                <a:schemeClr val="lt1"/>
              </a:buClr>
              <a:buSzPts val="2000"/>
              <a:buChar char="–"/>
              <a:defRPr sz="2000"/>
            </a:lvl4pPr>
            <a:lvl5pPr indent="-355600" lvl="4" marL="2286000" rtl="0" algn="l">
              <a:spcBef>
                <a:spcPts val="400"/>
              </a:spcBef>
              <a:spcAft>
                <a:spcPts val="0"/>
              </a:spcAft>
              <a:buClr>
                <a:schemeClr val="lt1"/>
              </a:buClr>
              <a:buSzPts val="2000"/>
              <a:buChar char="»"/>
              <a:defRPr sz="2000"/>
            </a:lvl5pPr>
            <a:lvl6pPr indent="-355600" lvl="5" marL="2743200" rtl="0" algn="l">
              <a:spcBef>
                <a:spcPts val="400"/>
              </a:spcBef>
              <a:spcAft>
                <a:spcPts val="0"/>
              </a:spcAft>
              <a:buClr>
                <a:schemeClr val="lt1"/>
              </a:buClr>
              <a:buSzPts val="2000"/>
              <a:buChar char="•"/>
              <a:defRPr sz="2000"/>
            </a:lvl6pPr>
            <a:lvl7pPr indent="-355600" lvl="6" marL="3200400" rtl="0" algn="l">
              <a:spcBef>
                <a:spcPts val="400"/>
              </a:spcBef>
              <a:spcAft>
                <a:spcPts val="0"/>
              </a:spcAft>
              <a:buClr>
                <a:schemeClr val="lt1"/>
              </a:buClr>
              <a:buSzPts val="2000"/>
              <a:buChar char="•"/>
              <a:defRPr sz="2000"/>
            </a:lvl7pPr>
            <a:lvl8pPr indent="-355600" lvl="7" marL="3657600" rtl="0" algn="l">
              <a:spcBef>
                <a:spcPts val="400"/>
              </a:spcBef>
              <a:spcAft>
                <a:spcPts val="0"/>
              </a:spcAft>
              <a:buClr>
                <a:schemeClr val="lt1"/>
              </a:buClr>
              <a:buSzPts val="2000"/>
              <a:buChar char="•"/>
              <a:defRPr sz="2000"/>
            </a:lvl8pPr>
            <a:lvl9pPr indent="-355600" lvl="8" marL="4114800" rtl="0" algn="l">
              <a:spcBef>
                <a:spcPts val="400"/>
              </a:spcBef>
              <a:spcAft>
                <a:spcPts val="0"/>
              </a:spcAft>
              <a:buClr>
                <a:schemeClr val="lt1"/>
              </a:buClr>
              <a:buSzPts val="2000"/>
              <a:buChar char="•"/>
              <a:defRPr sz="2000"/>
            </a:lvl9pPr>
          </a:lstStyle>
          <a:p/>
        </p:txBody>
      </p:sp>
      <p:sp>
        <p:nvSpPr>
          <p:cNvPr id="102" name="Google Shape;102;p21"/>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240"/>
              </a:spcBef>
              <a:spcAft>
                <a:spcPts val="0"/>
              </a:spcAft>
              <a:buClr>
                <a:schemeClr val="lt1"/>
              </a:buClr>
              <a:buSzPts val="1200"/>
              <a:buNone/>
              <a:defRPr sz="1200"/>
            </a:lvl2pPr>
            <a:lvl3pPr indent="-228600" lvl="2" marL="1371600" rtl="0" algn="l">
              <a:spcBef>
                <a:spcPts val="200"/>
              </a:spcBef>
              <a:spcAft>
                <a:spcPts val="0"/>
              </a:spcAft>
              <a:buClr>
                <a:schemeClr val="lt1"/>
              </a:buClr>
              <a:buSzPts val="1000"/>
              <a:buNone/>
              <a:defRPr sz="1000"/>
            </a:lvl3pPr>
            <a:lvl4pPr indent="-228600" lvl="3" marL="1828800" rtl="0" algn="l">
              <a:spcBef>
                <a:spcPts val="180"/>
              </a:spcBef>
              <a:spcAft>
                <a:spcPts val="0"/>
              </a:spcAft>
              <a:buClr>
                <a:schemeClr val="lt1"/>
              </a:buClr>
              <a:buSzPts val="900"/>
              <a:buNone/>
              <a:defRPr sz="900"/>
            </a:lvl4pPr>
            <a:lvl5pPr indent="-228600" lvl="4" marL="2286000" rtl="0" algn="l">
              <a:spcBef>
                <a:spcPts val="180"/>
              </a:spcBef>
              <a:spcAft>
                <a:spcPts val="0"/>
              </a:spcAft>
              <a:buClr>
                <a:schemeClr val="lt1"/>
              </a:buClr>
              <a:buSzPts val="900"/>
              <a:buNone/>
              <a:defRPr sz="900"/>
            </a:lvl5pPr>
            <a:lvl6pPr indent="-228600" lvl="5" marL="2743200" rtl="0" algn="l">
              <a:spcBef>
                <a:spcPts val="180"/>
              </a:spcBef>
              <a:spcAft>
                <a:spcPts val="0"/>
              </a:spcAft>
              <a:buClr>
                <a:schemeClr val="lt1"/>
              </a:buClr>
              <a:buSzPts val="900"/>
              <a:buNone/>
              <a:defRPr sz="900"/>
            </a:lvl6pPr>
            <a:lvl7pPr indent="-228600" lvl="6" marL="3200400" rtl="0" algn="l">
              <a:spcBef>
                <a:spcPts val="180"/>
              </a:spcBef>
              <a:spcAft>
                <a:spcPts val="0"/>
              </a:spcAft>
              <a:buClr>
                <a:schemeClr val="lt1"/>
              </a:buClr>
              <a:buSzPts val="900"/>
              <a:buNone/>
              <a:defRPr sz="900"/>
            </a:lvl7pPr>
            <a:lvl8pPr indent="-228600" lvl="7" marL="3657600" rtl="0" algn="l">
              <a:spcBef>
                <a:spcPts val="180"/>
              </a:spcBef>
              <a:spcAft>
                <a:spcPts val="0"/>
              </a:spcAft>
              <a:buClr>
                <a:schemeClr val="lt1"/>
              </a:buClr>
              <a:buSzPts val="900"/>
              <a:buNone/>
              <a:defRPr sz="900"/>
            </a:lvl8pPr>
            <a:lvl9pPr indent="-228600" lvl="8" marL="4114800" rtl="0" algn="l">
              <a:spcBef>
                <a:spcPts val="180"/>
              </a:spcBef>
              <a:spcAft>
                <a:spcPts val="0"/>
              </a:spcAft>
              <a:buClr>
                <a:schemeClr val="lt1"/>
              </a:buClr>
              <a:buSzPts val="900"/>
              <a:buNone/>
              <a:defRPr sz="900"/>
            </a:lvl9pPr>
          </a:lstStyle>
          <a:p/>
        </p:txBody>
      </p:sp>
      <p:sp>
        <p:nvSpPr>
          <p:cNvPr id="103" name="Google Shape;103;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09" name="Google Shape;109;p2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240"/>
              </a:spcBef>
              <a:spcAft>
                <a:spcPts val="0"/>
              </a:spcAft>
              <a:buClr>
                <a:schemeClr val="lt1"/>
              </a:buClr>
              <a:buSzPts val="1200"/>
              <a:buNone/>
              <a:defRPr sz="1200"/>
            </a:lvl2pPr>
            <a:lvl3pPr indent="-228600" lvl="2" marL="1371600" rtl="0" algn="l">
              <a:spcBef>
                <a:spcPts val="200"/>
              </a:spcBef>
              <a:spcAft>
                <a:spcPts val="0"/>
              </a:spcAft>
              <a:buClr>
                <a:schemeClr val="lt1"/>
              </a:buClr>
              <a:buSzPts val="1000"/>
              <a:buNone/>
              <a:defRPr sz="1000"/>
            </a:lvl3pPr>
            <a:lvl4pPr indent="-228600" lvl="3" marL="1828800" rtl="0" algn="l">
              <a:spcBef>
                <a:spcPts val="180"/>
              </a:spcBef>
              <a:spcAft>
                <a:spcPts val="0"/>
              </a:spcAft>
              <a:buClr>
                <a:schemeClr val="lt1"/>
              </a:buClr>
              <a:buSzPts val="900"/>
              <a:buNone/>
              <a:defRPr sz="900"/>
            </a:lvl4pPr>
            <a:lvl5pPr indent="-228600" lvl="4" marL="2286000" rtl="0" algn="l">
              <a:spcBef>
                <a:spcPts val="180"/>
              </a:spcBef>
              <a:spcAft>
                <a:spcPts val="0"/>
              </a:spcAft>
              <a:buClr>
                <a:schemeClr val="lt1"/>
              </a:buClr>
              <a:buSzPts val="900"/>
              <a:buNone/>
              <a:defRPr sz="900"/>
            </a:lvl5pPr>
            <a:lvl6pPr indent="-228600" lvl="5" marL="2743200" rtl="0" algn="l">
              <a:spcBef>
                <a:spcPts val="180"/>
              </a:spcBef>
              <a:spcAft>
                <a:spcPts val="0"/>
              </a:spcAft>
              <a:buClr>
                <a:schemeClr val="lt1"/>
              </a:buClr>
              <a:buSzPts val="900"/>
              <a:buNone/>
              <a:defRPr sz="900"/>
            </a:lvl6pPr>
            <a:lvl7pPr indent="-228600" lvl="6" marL="3200400" rtl="0" algn="l">
              <a:spcBef>
                <a:spcPts val="180"/>
              </a:spcBef>
              <a:spcAft>
                <a:spcPts val="0"/>
              </a:spcAft>
              <a:buClr>
                <a:schemeClr val="lt1"/>
              </a:buClr>
              <a:buSzPts val="900"/>
              <a:buNone/>
              <a:defRPr sz="900"/>
            </a:lvl7pPr>
            <a:lvl8pPr indent="-228600" lvl="7" marL="3657600" rtl="0" algn="l">
              <a:spcBef>
                <a:spcPts val="180"/>
              </a:spcBef>
              <a:spcAft>
                <a:spcPts val="0"/>
              </a:spcAft>
              <a:buClr>
                <a:schemeClr val="lt1"/>
              </a:buClr>
              <a:buSzPts val="900"/>
              <a:buNone/>
              <a:defRPr sz="900"/>
            </a:lvl8pPr>
            <a:lvl9pPr indent="-228600" lvl="8" marL="4114800" rtl="0" algn="l">
              <a:spcBef>
                <a:spcPts val="180"/>
              </a:spcBef>
              <a:spcAft>
                <a:spcPts val="0"/>
              </a:spcAft>
              <a:buClr>
                <a:schemeClr val="lt1"/>
              </a:buClr>
              <a:buSzPts val="900"/>
              <a:buNone/>
              <a:defRPr sz="900"/>
            </a:lvl9pPr>
          </a:lstStyle>
          <a:p/>
        </p:txBody>
      </p:sp>
      <p:sp>
        <p:nvSpPr>
          <p:cNvPr id="110" name="Google Shape;110;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23"/>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4"/>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0.png"/><Relationship Id="rId11" Type="http://schemas.openxmlformats.org/officeDocument/2006/relationships/image" Target="../media/image8.jpg"/><Relationship Id="rId10" Type="http://schemas.openxmlformats.org/officeDocument/2006/relationships/image" Target="../media/image12.jpg"/><Relationship Id="rId9" Type="http://schemas.openxmlformats.org/officeDocument/2006/relationships/image" Target="../media/image13.jpg"/><Relationship Id="rId5" Type="http://schemas.openxmlformats.org/officeDocument/2006/relationships/image" Target="../media/image6.png"/><Relationship Id="rId6" Type="http://schemas.openxmlformats.org/officeDocument/2006/relationships/image" Target="../media/image19.png"/><Relationship Id="rId7" Type="http://schemas.openxmlformats.org/officeDocument/2006/relationships/image" Target="../media/image7.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mailto:rsmith@stlukeshoreline.org" TargetMode="External"/><Relationship Id="rId4" Type="http://schemas.openxmlformats.org/officeDocument/2006/relationships/hyperlink" Target="mailto:kbakamis@stlukeshoreline.org" TargetMode="External"/><Relationship Id="rId5" Type="http://schemas.openxmlformats.org/officeDocument/2006/relationships/image" Target="../media/image9.jp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stlukeshoreline.net/return-to-school-info"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a:solidFill>
                  <a:srgbClr val="F1C232"/>
                </a:solidFill>
                <a:latin typeface="Short Stack"/>
                <a:ea typeface="Short Stack"/>
                <a:cs typeface="Short Stack"/>
                <a:sym typeface="Short Stack"/>
              </a:rPr>
              <a:t>A Parent’s Prayer</a:t>
            </a:r>
            <a:endParaRPr b="1">
              <a:solidFill>
                <a:srgbClr val="F1C232"/>
              </a:solidFill>
              <a:latin typeface="Short Stack"/>
              <a:ea typeface="Short Stack"/>
              <a:cs typeface="Short Stack"/>
              <a:sym typeface="Short Stack"/>
            </a:endParaRPr>
          </a:p>
        </p:txBody>
      </p:sp>
      <p:sp>
        <p:nvSpPr>
          <p:cNvPr id="130" name="Google Shape;130;p25"/>
          <p:cNvSpPr txBox="1"/>
          <p:nvPr>
            <p:ph idx="1" type="body"/>
          </p:nvPr>
        </p:nvSpPr>
        <p:spPr>
          <a:xfrm>
            <a:off x="457200" y="995325"/>
            <a:ext cx="8334900" cy="3727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Lo</a:t>
            </a:r>
            <a:r>
              <a:rPr b="1" lang="en" sz="1500">
                <a:solidFill>
                  <a:srgbClr val="0F80FF"/>
                </a:solidFill>
                <a:latin typeface="Short Stack"/>
                <a:ea typeface="Short Stack"/>
                <a:cs typeface="Short Stack"/>
                <a:sym typeface="Short Stack"/>
              </a:rPr>
              <a:t>ving God, </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You are the giver of all we possess, the source of all our blessings.  Thank you for the gift of our children.  Help us to set boundaries for them, and yet encourage them to explore.  Give us the strength and courage to treat each day as a fresh start.  May we help them to grow in faith, hope, and love, so they may know peace, truth, and goodness.  </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May their ears hear your voice.</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May their eyes see your presence in all things.</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May their hearts be your dwelling place.</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May their hands do works of charity.</a:t>
            </a:r>
            <a:endParaRPr b="1" sz="1500">
              <a:solidFill>
                <a:srgbClr val="0F80FF"/>
              </a:solidFill>
              <a:latin typeface="Short Stack"/>
              <a:ea typeface="Short Stack"/>
              <a:cs typeface="Short Stack"/>
              <a:sym typeface="Short Stack"/>
            </a:endParaRPr>
          </a:p>
          <a:p>
            <a:pPr indent="0" lvl="0" marL="0" rtl="0" algn="l">
              <a:spcBef>
                <a:spcPts val="360"/>
              </a:spcBef>
              <a:spcAft>
                <a:spcPts val="0"/>
              </a:spcAft>
              <a:buNone/>
            </a:pPr>
            <a:r>
              <a:rPr b="1" lang="en" sz="1500">
                <a:solidFill>
                  <a:srgbClr val="0F80FF"/>
                </a:solidFill>
                <a:latin typeface="Short Stack"/>
                <a:ea typeface="Short Stack"/>
                <a:cs typeface="Short Stack"/>
                <a:sym typeface="Short Stack"/>
              </a:rPr>
              <a:t>May their feet walk in the way of Jesus Christ, your son and Lord.</a:t>
            </a:r>
            <a:endParaRPr b="1" sz="1500">
              <a:solidFill>
                <a:srgbClr val="0F80FF"/>
              </a:solidFill>
              <a:latin typeface="Short Stack"/>
              <a:ea typeface="Short Stack"/>
              <a:cs typeface="Short Stack"/>
              <a:sym typeface="Short Stack"/>
            </a:endParaRPr>
          </a:p>
        </p:txBody>
      </p:sp>
      <p:pic>
        <p:nvPicPr>
          <p:cNvPr id="131" name="Google Shape;131;p25"/>
          <p:cNvPicPr preferRelativeResize="0"/>
          <p:nvPr/>
        </p:nvPicPr>
        <p:blipFill>
          <a:blip r:embed="rId3">
            <a:alphaModFix/>
          </a:blip>
          <a:stretch>
            <a:fillRect/>
          </a:stretch>
        </p:blipFill>
        <p:spPr>
          <a:xfrm>
            <a:off x="6833974" y="2703375"/>
            <a:ext cx="1958125" cy="138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457200" y="1281626"/>
            <a:ext cx="8229600" cy="2006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Short Stack"/>
              <a:buNone/>
            </a:pPr>
            <a:r>
              <a:rPr b="1" lang="en" sz="6000">
                <a:solidFill>
                  <a:srgbClr val="F1C232"/>
                </a:solidFill>
                <a:latin typeface="Short Stack"/>
                <a:ea typeface="Short Stack"/>
                <a:cs typeface="Short Stack"/>
                <a:sym typeface="Short Stack"/>
              </a:rPr>
              <a:t>5th Grade </a:t>
            </a:r>
            <a:endParaRPr b="1" sz="6000">
              <a:solidFill>
                <a:srgbClr val="F1C232"/>
              </a:solidFill>
              <a:latin typeface="Short Stack"/>
              <a:ea typeface="Short Stack"/>
              <a:cs typeface="Short Stack"/>
              <a:sym typeface="Short Stack"/>
            </a:endParaRPr>
          </a:p>
          <a:p>
            <a:pPr indent="0" lvl="0" marL="0" rtl="0" algn="ctr">
              <a:spcBef>
                <a:spcPts val="0"/>
              </a:spcBef>
              <a:spcAft>
                <a:spcPts val="0"/>
              </a:spcAft>
              <a:buClr>
                <a:schemeClr val="lt1"/>
              </a:buClr>
              <a:buSzPts val="4400"/>
              <a:buFont typeface="Short Stack"/>
              <a:buNone/>
            </a:pPr>
            <a:r>
              <a:rPr b="1" lang="en" sz="6000">
                <a:solidFill>
                  <a:srgbClr val="F1C232"/>
                </a:solidFill>
                <a:latin typeface="Short Stack"/>
                <a:ea typeface="Short Stack"/>
                <a:cs typeface="Short Stack"/>
                <a:sym typeface="Short Stack"/>
              </a:rPr>
              <a:t>2021 - 2022</a:t>
            </a:r>
            <a:endParaRPr b="1" sz="6000">
              <a:solidFill>
                <a:srgbClr val="F1C232"/>
              </a:solidFill>
              <a:latin typeface="Short Stack"/>
              <a:ea typeface="Short Stack"/>
              <a:cs typeface="Short Stack"/>
              <a:sym typeface="Short Stack"/>
            </a:endParaRPr>
          </a:p>
        </p:txBody>
      </p:sp>
      <p:sp>
        <p:nvSpPr>
          <p:cNvPr id="137" name="Google Shape;137;p26"/>
          <p:cNvSpPr txBox="1"/>
          <p:nvPr>
            <p:ph idx="1" type="body"/>
          </p:nvPr>
        </p:nvSpPr>
        <p:spPr>
          <a:xfrm>
            <a:off x="457200" y="3784748"/>
            <a:ext cx="8229600" cy="529500"/>
          </a:xfrm>
          <a:prstGeom prst="rect">
            <a:avLst/>
          </a:prstGeom>
          <a:noFill/>
          <a:ln>
            <a:noFill/>
          </a:ln>
        </p:spPr>
        <p:txBody>
          <a:bodyPr anchorCtr="0" anchor="t" bIns="45700" lIns="91425" spcFirstLastPara="1" rIns="91425" wrap="square" tIns="45700">
            <a:noAutofit/>
          </a:bodyPr>
          <a:lstStyle/>
          <a:p>
            <a:pPr indent="0" lvl="0" marL="0" rtl="0" algn="ctr">
              <a:spcBef>
                <a:spcPts val="640"/>
              </a:spcBef>
              <a:spcAft>
                <a:spcPts val="0"/>
              </a:spcAft>
              <a:buNone/>
            </a:pPr>
            <a:r>
              <a:rPr b="1" i="1" lang="en" sz="2400">
                <a:solidFill>
                  <a:srgbClr val="0F80FF"/>
                </a:solidFill>
                <a:latin typeface="Short Stack"/>
                <a:ea typeface="Short Stack"/>
                <a:cs typeface="Short Stack"/>
                <a:sym typeface="Short Stack"/>
              </a:rPr>
              <a:t>By Ms. Bakamis &amp; Mrs. Smith</a:t>
            </a:r>
            <a:endParaRPr b="1" i="1" sz="2400">
              <a:solidFill>
                <a:srgbClr val="0F80FF"/>
              </a:solidFill>
              <a:latin typeface="Short Stack"/>
              <a:ea typeface="Short Stack"/>
              <a:cs typeface="Short Stack"/>
              <a:sym typeface="Short Stack"/>
            </a:endParaRPr>
          </a:p>
        </p:txBody>
      </p:sp>
      <p:pic>
        <p:nvPicPr>
          <p:cNvPr id="138" name="Google Shape;138;p26"/>
          <p:cNvPicPr preferRelativeResize="0"/>
          <p:nvPr/>
        </p:nvPicPr>
        <p:blipFill>
          <a:blip r:embed="rId3">
            <a:alphaModFix/>
          </a:blip>
          <a:stretch>
            <a:fillRect/>
          </a:stretch>
        </p:blipFill>
        <p:spPr>
          <a:xfrm>
            <a:off x="7050500" y="42700"/>
            <a:ext cx="2023225" cy="1895475"/>
          </a:xfrm>
          <a:prstGeom prst="rect">
            <a:avLst/>
          </a:prstGeom>
          <a:noFill/>
          <a:ln>
            <a:noFill/>
          </a:ln>
        </p:spPr>
      </p:pic>
      <p:pic>
        <p:nvPicPr>
          <p:cNvPr descr="apple" id="139" name="Google Shape;139;p26"/>
          <p:cNvPicPr preferRelativeResize="0"/>
          <p:nvPr/>
        </p:nvPicPr>
        <p:blipFill>
          <a:blip r:embed="rId4">
            <a:alphaModFix/>
          </a:blip>
          <a:stretch>
            <a:fillRect/>
          </a:stretch>
        </p:blipFill>
        <p:spPr>
          <a:xfrm>
            <a:off x="84000" y="42700"/>
            <a:ext cx="2023225" cy="189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3600">
                <a:solidFill>
                  <a:srgbClr val="F1C232"/>
                </a:solidFill>
                <a:latin typeface="Short Stack"/>
                <a:ea typeface="Short Stack"/>
                <a:cs typeface="Short Stack"/>
                <a:sym typeface="Short Stack"/>
              </a:rPr>
              <a:t>Ms. Bakamis Introduction</a:t>
            </a:r>
            <a:endParaRPr b="1" sz="3600">
              <a:solidFill>
                <a:srgbClr val="F1C232"/>
              </a:solidFill>
              <a:latin typeface="Short Stack"/>
              <a:ea typeface="Short Stack"/>
              <a:cs typeface="Short Stack"/>
              <a:sym typeface="Short Stack"/>
            </a:endParaRPr>
          </a:p>
        </p:txBody>
      </p:sp>
      <p:sp>
        <p:nvSpPr>
          <p:cNvPr id="145" name="Google Shape;145;p27"/>
          <p:cNvSpPr txBox="1"/>
          <p:nvPr>
            <p:ph idx="1" type="body"/>
          </p:nvPr>
        </p:nvSpPr>
        <p:spPr>
          <a:xfrm>
            <a:off x="207300" y="797375"/>
            <a:ext cx="8729400" cy="41913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SzPts val="2200"/>
              <a:buFont typeface="Short Stack"/>
              <a:buChar char="-"/>
            </a:pPr>
            <a:r>
              <a:rPr lang="en" sz="2200">
                <a:latin typeface="Short Stack"/>
                <a:ea typeface="Short Stack"/>
                <a:cs typeface="Short Stack"/>
                <a:sym typeface="Short Stack"/>
              </a:rPr>
              <a:t>Educational background</a:t>
            </a:r>
            <a:endParaRPr sz="2200">
              <a:latin typeface="Short Stack"/>
              <a:ea typeface="Short Stack"/>
              <a:cs typeface="Short Stack"/>
              <a:sym typeface="Short Stack"/>
            </a:endParaRPr>
          </a:p>
          <a:p>
            <a:pPr indent="0" lvl="0" marL="0" rtl="0" algn="l">
              <a:spcBef>
                <a:spcPts val="360"/>
              </a:spcBef>
              <a:spcAft>
                <a:spcPts val="0"/>
              </a:spcAft>
              <a:buNone/>
            </a:pPr>
            <a:r>
              <a:t/>
            </a:r>
            <a:endParaRPr sz="2200">
              <a:latin typeface="Short Stack"/>
              <a:ea typeface="Short Stack"/>
              <a:cs typeface="Short Stack"/>
              <a:sym typeface="Short Stack"/>
            </a:endParaRPr>
          </a:p>
          <a:p>
            <a:pPr indent="0" lvl="0" marL="0" rtl="0" algn="l">
              <a:spcBef>
                <a:spcPts val="360"/>
              </a:spcBef>
              <a:spcAft>
                <a:spcPts val="0"/>
              </a:spcAft>
              <a:buNone/>
            </a:pPr>
            <a:r>
              <a:t/>
            </a:r>
            <a:endParaRPr sz="2200">
              <a:latin typeface="Short Stack"/>
              <a:ea typeface="Short Stack"/>
              <a:cs typeface="Short Stack"/>
              <a:sym typeface="Short Stack"/>
            </a:endParaRPr>
          </a:p>
          <a:p>
            <a:pPr indent="-368300" lvl="0" marL="457200" rtl="0" algn="l">
              <a:spcBef>
                <a:spcPts val="360"/>
              </a:spcBef>
              <a:spcAft>
                <a:spcPts val="0"/>
              </a:spcAft>
              <a:buSzPts val="2200"/>
              <a:buFont typeface="Short Stack"/>
              <a:buChar char="-"/>
            </a:pPr>
            <a:r>
              <a:rPr lang="en" sz="2200">
                <a:latin typeface="Short Stack"/>
                <a:ea typeface="Short Stack"/>
                <a:cs typeface="Short Stack"/>
                <a:sym typeface="Short Stack"/>
              </a:rPr>
              <a:t>Has worked for the Archdiocese of Seattle for 11 years </a:t>
            </a:r>
            <a:endParaRPr sz="2200">
              <a:latin typeface="Short Stack"/>
              <a:ea typeface="Short Stack"/>
              <a:cs typeface="Short Stack"/>
              <a:sym typeface="Short Stack"/>
            </a:endParaRPr>
          </a:p>
          <a:p>
            <a:pPr indent="0" lvl="0" marL="0" rtl="0" algn="l">
              <a:spcBef>
                <a:spcPts val="360"/>
              </a:spcBef>
              <a:spcAft>
                <a:spcPts val="0"/>
              </a:spcAft>
              <a:buNone/>
            </a:pPr>
            <a:r>
              <a:t/>
            </a:r>
            <a:endParaRPr sz="2200">
              <a:latin typeface="Short Stack"/>
              <a:ea typeface="Short Stack"/>
              <a:cs typeface="Short Stack"/>
              <a:sym typeface="Short Stack"/>
            </a:endParaRPr>
          </a:p>
          <a:p>
            <a:pPr indent="-368300" lvl="0" marL="457200" rtl="0" algn="l">
              <a:spcBef>
                <a:spcPts val="360"/>
              </a:spcBef>
              <a:spcAft>
                <a:spcPts val="0"/>
              </a:spcAft>
              <a:buSzPts val="2200"/>
              <a:buFont typeface="Short Stack"/>
              <a:buChar char="-"/>
            </a:pPr>
            <a:r>
              <a:rPr lang="en" sz="2200">
                <a:latin typeface="Short Stack"/>
                <a:ea typeface="Short Stack"/>
                <a:cs typeface="Short Stack"/>
                <a:sym typeface="Short Stack"/>
              </a:rPr>
              <a:t>Lives in Capitol Hill with sister (Anne) &amp; yellow lab (Nikki)</a:t>
            </a:r>
            <a:endParaRPr sz="2200">
              <a:latin typeface="Short Stack"/>
              <a:ea typeface="Short Stack"/>
              <a:cs typeface="Short Stack"/>
              <a:sym typeface="Short Stack"/>
            </a:endParaRPr>
          </a:p>
          <a:p>
            <a:pPr indent="0" lvl="0" marL="0" rtl="0" algn="l">
              <a:spcBef>
                <a:spcPts val="360"/>
              </a:spcBef>
              <a:spcAft>
                <a:spcPts val="0"/>
              </a:spcAft>
              <a:buNone/>
            </a:pPr>
            <a:r>
              <a:t/>
            </a:r>
            <a:endParaRPr sz="2200">
              <a:latin typeface="Short Stack"/>
              <a:ea typeface="Short Stack"/>
              <a:cs typeface="Short Stack"/>
              <a:sym typeface="Short Stack"/>
            </a:endParaRPr>
          </a:p>
        </p:txBody>
      </p:sp>
      <p:pic>
        <p:nvPicPr>
          <p:cNvPr descr="Image result for holy names academy seattle" id="146" name="Google Shape;146;p27"/>
          <p:cNvPicPr preferRelativeResize="0"/>
          <p:nvPr/>
        </p:nvPicPr>
        <p:blipFill>
          <a:blip r:embed="rId3">
            <a:alphaModFix/>
          </a:blip>
          <a:stretch>
            <a:fillRect/>
          </a:stretch>
        </p:blipFill>
        <p:spPr>
          <a:xfrm>
            <a:off x="3008098" y="1275886"/>
            <a:ext cx="1307950" cy="760498"/>
          </a:xfrm>
          <a:prstGeom prst="rect">
            <a:avLst/>
          </a:prstGeom>
          <a:noFill/>
          <a:ln>
            <a:noFill/>
          </a:ln>
        </p:spPr>
      </p:pic>
      <p:pic>
        <p:nvPicPr>
          <p:cNvPr descr="Image result for seattle university logo" id="147" name="Google Shape;147;p27"/>
          <p:cNvPicPr preferRelativeResize="0"/>
          <p:nvPr/>
        </p:nvPicPr>
        <p:blipFill>
          <a:blip r:embed="rId4">
            <a:alphaModFix/>
          </a:blip>
          <a:stretch>
            <a:fillRect/>
          </a:stretch>
        </p:blipFill>
        <p:spPr>
          <a:xfrm>
            <a:off x="6366600" y="1184900"/>
            <a:ext cx="1202275" cy="847725"/>
          </a:xfrm>
          <a:prstGeom prst="rect">
            <a:avLst/>
          </a:prstGeom>
          <a:noFill/>
          <a:ln>
            <a:noFill/>
          </a:ln>
        </p:spPr>
      </p:pic>
      <p:pic>
        <p:nvPicPr>
          <p:cNvPr descr="Image result for arizona state university logo" id="148" name="Google Shape;148;p27"/>
          <p:cNvPicPr preferRelativeResize="0"/>
          <p:nvPr/>
        </p:nvPicPr>
        <p:blipFill>
          <a:blip r:embed="rId5">
            <a:alphaModFix/>
          </a:blip>
          <a:stretch>
            <a:fillRect/>
          </a:stretch>
        </p:blipFill>
        <p:spPr>
          <a:xfrm>
            <a:off x="4687350" y="1232274"/>
            <a:ext cx="1307950" cy="760500"/>
          </a:xfrm>
          <a:prstGeom prst="rect">
            <a:avLst/>
          </a:prstGeom>
          <a:noFill/>
          <a:ln>
            <a:noFill/>
          </a:ln>
        </p:spPr>
      </p:pic>
      <p:pic>
        <p:nvPicPr>
          <p:cNvPr descr="St Luke School - Homepage" id="149" name="Google Shape;149;p27"/>
          <p:cNvPicPr preferRelativeResize="0"/>
          <p:nvPr/>
        </p:nvPicPr>
        <p:blipFill>
          <a:blip r:embed="rId6">
            <a:alphaModFix/>
          </a:blip>
          <a:stretch>
            <a:fillRect/>
          </a:stretch>
        </p:blipFill>
        <p:spPr>
          <a:xfrm>
            <a:off x="2815925" y="2420150"/>
            <a:ext cx="1115300" cy="730984"/>
          </a:xfrm>
          <a:prstGeom prst="rect">
            <a:avLst/>
          </a:prstGeom>
          <a:noFill/>
          <a:ln>
            <a:noFill/>
          </a:ln>
        </p:spPr>
      </p:pic>
      <p:pic>
        <p:nvPicPr>
          <p:cNvPr descr="St. George Parish School - Home | Facebook" id="150" name="Google Shape;150;p27"/>
          <p:cNvPicPr preferRelativeResize="0"/>
          <p:nvPr/>
        </p:nvPicPr>
        <p:blipFill>
          <a:blip r:embed="rId7">
            <a:alphaModFix/>
          </a:blip>
          <a:stretch>
            <a:fillRect/>
          </a:stretch>
        </p:blipFill>
        <p:spPr>
          <a:xfrm>
            <a:off x="4409575" y="2420150"/>
            <a:ext cx="1115300" cy="730984"/>
          </a:xfrm>
          <a:prstGeom prst="rect">
            <a:avLst/>
          </a:prstGeom>
          <a:noFill/>
          <a:ln>
            <a:noFill/>
          </a:ln>
        </p:spPr>
      </p:pic>
      <p:pic>
        <p:nvPicPr>
          <p:cNvPr descr="St. Joseph School (Seattle) - St. Joseph School | Facebook" id="151" name="Google Shape;151;p27"/>
          <p:cNvPicPr preferRelativeResize="0"/>
          <p:nvPr/>
        </p:nvPicPr>
        <p:blipFill rotWithShape="1">
          <a:blip r:embed="rId8">
            <a:alphaModFix/>
          </a:blip>
          <a:srcRect b="0" l="20706" r="24498" t="0"/>
          <a:stretch/>
        </p:blipFill>
        <p:spPr>
          <a:xfrm>
            <a:off x="5894950" y="2420150"/>
            <a:ext cx="1115300" cy="730984"/>
          </a:xfrm>
          <a:prstGeom prst="rect">
            <a:avLst/>
          </a:prstGeom>
          <a:noFill/>
          <a:ln>
            <a:noFill/>
          </a:ln>
        </p:spPr>
      </p:pic>
      <p:pic>
        <p:nvPicPr>
          <p:cNvPr descr="St. Joseph School (Seattle) - St. Joseph School | Facebook" id="152" name="Google Shape;152;p27"/>
          <p:cNvPicPr preferRelativeResize="0"/>
          <p:nvPr/>
        </p:nvPicPr>
        <p:blipFill rotWithShape="1">
          <a:blip r:embed="rId8">
            <a:alphaModFix/>
          </a:blip>
          <a:srcRect b="0" l="20706" r="24498" t="0"/>
          <a:stretch/>
        </p:blipFill>
        <p:spPr>
          <a:xfrm>
            <a:off x="1521500" y="1275875"/>
            <a:ext cx="1115300" cy="730975"/>
          </a:xfrm>
          <a:prstGeom prst="rect">
            <a:avLst/>
          </a:prstGeom>
          <a:noFill/>
          <a:ln>
            <a:noFill/>
          </a:ln>
        </p:spPr>
      </p:pic>
      <p:pic>
        <p:nvPicPr>
          <p:cNvPr id="153" name="Google Shape;153;p27"/>
          <p:cNvPicPr preferRelativeResize="0"/>
          <p:nvPr/>
        </p:nvPicPr>
        <p:blipFill rotWithShape="1">
          <a:blip r:embed="rId9">
            <a:alphaModFix/>
          </a:blip>
          <a:srcRect b="0" l="-6412" r="19045" t="0"/>
          <a:stretch/>
        </p:blipFill>
        <p:spPr>
          <a:xfrm>
            <a:off x="2911088" y="3826163"/>
            <a:ext cx="2169424" cy="1162550"/>
          </a:xfrm>
          <a:prstGeom prst="rect">
            <a:avLst/>
          </a:prstGeom>
          <a:noFill/>
          <a:ln>
            <a:noFill/>
          </a:ln>
        </p:spPr>
      </p:pic>
      <p:pic>
        <p:nvPicPr>
          <p:cNvPr id="154" name="Google Shape;154;p27"/>
          <p:cNvPicPr preferRelativeResize="0"/>
          <p:nvPr/>
        </p:nvPicPr>
        <p:blipFill rotWithShape="1">
          <a:blip r:embed="rId10">
            <a:alphaModFix/>
          </a:blip>
          <a:srcRect b="21087" l="0" r="0" t="19311"/>
          <a:stretch/>
        </p:blipFill>
        <p:spPr>
          <a:xfrm>
            <a:off x="5629075" y="3625700"/>
            <a:ext cx="3057725" cy="1250800"/>
          </a:xfrm>
          <a:prstGeom prst="rect">
            <a:avLst/>
          </a:prstGeom>
          <a:noFill/>
          <a:ln>
            <a:noFill/>
          </a:ln>
        </p:spPr>
      </p:pic>
      <p:pic>
        <p:nvPicPr>
          <p:cNvPr id="155" name="Google Shape;155;p27"/>
          <p:cNvPicPr preferRelativeResize="0"/>
          <p:nvPr/>
        </p:nvPicPr>
        <p:blipFill rotWithShape="1">
          <a:blip r:embed="rId11">
            <a:alphaModFix/>
          </a:blip>
          <a:srcRect b="21099" l="7138" r="12746" t="5333"/>
          <a:stretch/>
        </p:blipFill>
        <p:spPr>
          <a:xfrm>
            <a:off x="577450" y="3826175"/>
            <a:ext cx="2059350" cy="1162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3600">
                <a:solidFill>
                  <a:srgbClr val="0F80FF"/>
                </a:solidFill>
                <a:latin typeface="Short Stack"/>
                <a:ea typeface="Short Stack"/>
                <a:cs typeface="Short Stack"/>
                <a:sym typeface="Short Stack"/>
              </a:rPr>
              <a:t>Mrs. Smith Introduction</a:t>
            </a:r>
            <a:endParaRPr b="1" sz="3600">
              <a:solidFill>
                <a:srgbClr val="0F80FF"/>
              </a:solidFill>
              <a:latin typeface="Short Stack"/>
              <a:ea typeface="Short Stack"/>
              <a:cs typeface="Short Stack"/>
              <a:sym typeface="Short Stack"/>
            </a:endParaRPr>
          </a:p>
        </p:txBody>
      </p:sp>
      <p:sp>
        <p:nvSpPr>
          <p:cNvPr id="161" name="Google Shape;161;p28"/>
          <p:cNvSpPr txBox="1"/>
          <p:nvPr>
            <p:ph idx="1" type="body"/>
          </p:nvPr>
        </p:nvSpPr>
        <p:spPr>
          <a:xfrm>
            <a:off x="366975" y="929300"/>
            <a:ext cx="8229600" cy="3949800"/>
          </a:xfrm>
          <a:prstGeom prst="rect">
            <a:avLst/>
          </a:prstGeom>
        </p:spPr>
        <p:txBody>
          <a:bodyPr anchorCtr="0" anchor="t" bIns="45700" lIns="91425" spcFirstLastPara="1" rIns="91425" wrap="square" tIns="45700">
            <a:noAutofit/>
          </a:bodyPr>
          <a:lstStyle/>
          <a:p>
            <a:pPr indent="-361950" lvl="0" marL="457200" rtl="0" algn="l">
              <a:spcBef>
                <a:spcPts val="360"/>
              </a:spcBef>
              <a:spcAft>
                <a:spcPts val="0"/>
              </a:spcAft>
              <a:buSzPts val="2100"/>
              <a:buFont typeface="Short Stack"/>
              <a:buChar char="•"/>
            </a:pPr>
            <a:r>
              <a:rPr lang="en" sz="2100">
                <a:latin typeface="Short Stack"/>
                <a:ea typeface="Short Stack"/>
                <a:cs typeface="Short Stack"/>
                <a:sym typeface="Short Stack"/>
              </a:rPr>
              <a:t>Educational Background:  Catholic grade school, high school, UW Graduate.  </a:t>
            </a:r>
            <a:endParaRPr sz="2100">
              <a:latin typeface="Short Stack"/>
              <a:ea typeface="Short Stack"/>
              <a:cs typeface="Short Stack"/>
              <a:sym typeface="Short Stack"/>
            </a:endParaRPr>
          </a:p>
          <a:p>
            <a:pPr indent="-361950" lvl="0" marL="457200" rtl="0" algn="l">
              <a:spcBef>
                <a:spcPts val="0"/>
              </a:spcBef>
              <a:spcAft>
                <a:spcPts val="0"/>
              </a:spcAft>
              <a:buSzPts val="2100"/>
              <a:buFont typeface="Short Stack"/>
              <a:buChar char="•"/>
            </a:pPr>
            <a:r>
              <a:rPr lang="en" sz="2100">
                <a:latin typeface="Short Stack"/>
                <a:ea typeface="Short Stack"/>
                <a:cs typeface="Short Stack"/>
                <a:sym typeface="Short Stack"/>
              </a:rPr>
              <a:t>Fun Fact:  Went to grade school</a:t>
            </a:r>
            <a:endParaRPr sz="2100">
              <a:latin typeface="Short Stack"/>
              <a:ea typeface="Short Stack"/>
              <a:cs typeface="Short Stack"/>
              <a:sym typeface="Short Stack"/>
            </a:endParaRPr>
          </a:p>
          <a:p>
            <a:pPr indent="0" lvl="0" marL="457200" rtl="0" algn="l">
              <a:spcBef>
                <a:spcPts val="360"/>
              </a:spcBef>
              <a:spcAft>
                <a:spcPts val="0"/>
              </a:spcAft>
              <a:buNone/>
            </a:pPr>
            <a:r>
              <a:rPr lang="en" sz="2100">
                <a:latin typeface="Short Stack"/>
                <a:ea typeface="Short Stack"/>
                <a:cs typeface="Short Stack"/>
                <a:sym typeface="Short Stack"/>
              </a:rPr>
              <a:t>with Mr. Boyle.  </a:t>
            </a:r>
            <a:endParaRPr sz="2100">
              <a:latin typeface="Short Stack"/>
              <a:ea typeface="Short Stack"/>
              <a:cs typeface="Short Stack"/>
              <a:sym typeface="Short Stack"/>
            </a:endParaRPr>
          </a:p>
          <a:p>
            <a:pPr indent="-361950" lvl="0" marL="457200" rtl="0" algn="l">
              <a:spcBef>
                <a:spcPts val="360"/>
              </a:spcBef>
              <a:spcAft>
                <a:spcPts val="0"/>
              </a:spcAft>
              <a:buSzPts val="2100"/>
              <a:buFont typeface="Short Stack"/>
              <a:buChar char="•"/>
            </a:pPr>
            <a:r>
              <a:rPr lang="en" sz="2100">
                <a:latin typeface="Short Stack"/>
                <a:ea typeface="Short Stack"/>
                <a:cs typeface="Short Stack"/>
                <a:sym typeface="Short Stack"/>
              </a:rPr>
              <a:t>Catholic educator in Archdiocese of Seattle for 25 years.  </a:t>
            </a:r>
            <a:endParaRPr sz="2100">
              <a:latin typeface="Short Stack"/>
              <a:ea typeface="Short Stack"/>
              <a:cs typeface="Short Stack"/>
              <a:sym typeface="Short Stack"/>
            </a:endParaRPr>
          </a:p>
          <a:p>
            <a:pPr indent="0" lvl="0" marL="457200" rtl="0" algn="l">
              <a:spcBef>
                <a:spcPts val="360"/>
              </a:spcBef>
              <a:spcAft>
                <a:spcPts val="0"/>
              </a:spcAft>
              <a:buNone/>
            </a:pPr>
            <a:r>
              <a:t/>
            </a:r>
            <a:endParaRPr sz="2100">
              <a:latin typeface="Short Stack"/>
              <a:ea typeface="Short Stack"/>
              <a:cs typeface="Short Stack"/>
              <a:sym typeface="Short Stack"/>
            </a:endParaRPr>
          </a:p>
          <a:p>
            <a:pPr indent="0" lvl="0" marL="457200" rtl="0" algn="l">
              <a:spcBef>
                <a:spcPts val="360"/>
              </a:spcBef>
              <a:spcAft>
                <a:spcPts val="0"/>
              </a:spcAft>
              <a:buNone/>
            </a:pPr>
            <a:r>
              <a:t/>
            </a:r>
            <a:endParaRPr sz="2100">
              <a:latin typeface="Short Stack"/>
              <a:ea typeface="Short Stack"/>
              <a:cs typeface="Short Stack"/>
              <a:sym typeface="Short Stack"/>
            </a:endParaRPr>
          </a:p>
          <a:p>
            <a:pPr indent="-361950" lvl="0" marL="457200" rtl="0" algn="l">
              <a:spcBef>
                <a:spcPts val="360"/>
              </a:spcBef>
              <a:spcAft>
                <a:spcPts val="0"/>
              </a:spcAft>
              <a:buSzPts val="2100"/>
              <a:buFont typeface="Short Stack"/>
              <a:buChar char="•"/>
            </a:pPr>
            <a:r>
              <a:rPr lang="en" sz="2100">
                <a:latin typeface="Short Stack"/>
                <a:ea typeface="Short Stack"/>
                <a:cs typeface="Short Stack"/>
                <a:sym typeface="Short Stack"/>
              </a:rPr>
              <a:t>Lives in West Seattle with husband,</a:t>
            </a:r>
            <a:endParaRPr sz="2100">
              <a:latin typeface="Short Stack"/>
              <a:ea typeface="Short Stack"/>
              <a:cs typeface="Short Stack"/>
              <a:sym typeface="Short Stack"/>
            </a:endParaRPr>
          </a:p>
          <a:p>
            <a:pPr indent="0" lvl="0" marL="457200" rtl="0" algn="l">
              <a:spcBef>
                <a:spcPts val="360"/>
              </a:spcBef>
              <a:spcAft>
                <a:spcPts val="0"/>
              </a:spcAft>
              <a:buNone/>
            </a:pPr>
            <a:r>
              <a:rPr lang="en" sz="2100">
                <a:latin typeface="Short Stack"/>
                <a:ea typeface="Short Stack"/>
                <a:cs typeface="Short Stack"/>
                <a:sym typeface="Short Stack"/>
              </a:rPr>
              <a:t>Leo.  </a:t>
            </a:r>
            <a:endParaRPr sz="2100">
              <a:latin typeface="Short Stack"/>
              <a:ea typeface="Short Stack"/>
              <a:cs typeface="Short Stack"/>
              <a:sym typeface="Short Stack"/>
            </a:endParaRPr>
          </a:p>
        </p:txBody>
      </p:sp>
      <p:pic>
        <p:nvPicPr>
          <p:cNvPr id="162" name="Google Shape;162;p28"/>
          <p:cNvPicPr preferRelativeResize="0"/>
          <p:nvPr/>
        </p:nvPicPr>
        <p:blipFill>
          <a:blip r:embed="rId3">
            <a:alphaModFix/>
          </a:blip>
          <a:stretch>
            <a:fillRect/>
          </a:stretch>
        </p:blipFill>
        <p:spPr>
          <a:xfrm>
            <a:off x="6576300" y="1441750"/>
            <a:ext cx="1639199" cy="817050"/>
          </a:xfrm>
          <a:prstGeom prst="rect">
            <a:avLst/>
          </a:prstGeom>
          <a:noFill/>
          <a:ln cap="flat" cmpd="sng" w="19050">
            <a:solidFill>
              <a:srgbClr val="F1C232"/>
            </a:solidFill>
            <a:prstDash val="solid"/>
            <a:round/>
            <a:headEnd len="sm" w="sm" type="none"/>
            <a:tailEnd len="sm" w="sm" type="none"/>
          </a:ln>
        </p:spPr>
      </p:pic>
      <p:pic>
        <p:nvPicPr>
          <p:cNvPr id="163" name="Google Shape;163;p28"/>
          <p:cNvPicPr preferRelativeResize="0"/>
          <p:nvPr/>
        </p:nvPicPr>
        <p:blipFill>
          <a:blip r:embed="rId4">
            <a:alphaModFix/>
          </a:blip>
          <a:stretch>
            <a:fillRect/>
          </a:stretch>
        </p:blipFill>
        <p:spPr>
          <a:xfrm>
            <a:off x="4050310" y="2860300"/>
            <a:ext cx="862915" cy="913675"/>
          </a:xfrm>
          <a:prstGeom prst="rect">
            <a:avLst/>
          </a:prstGeom>
          <a:noFill/>
          <a:ln cap="flat" cmpd="sng" w="19050">
            <a:solidFill>
              <a:srgbClr val="F1C232"/>
            </a:solidFill>
            <a:prstDash val="solid"/>
            <a:round/>
            <a:headEnd len="sm" w="sm" type="none"/>
            <a:tailEnd len="sm" w="sm" type="none"/>
          </a:ln>
        </p:spPr>
      </p:pic>
      <p:pic>
        <p:nvPicPr>
          <p:cNvPr id="164" name="Google Shape;164;p28"/>
          <p:cNvPicPr preferRelativeResize="0"/>
          <p:nvPr/>
        </p:nvPicPr>
        <p:blipFill>
          <a:blip r:embed="rId5">
            <a:alphaModFix/>
          </a:blip>
          <a:stretch>
            <a:fillRect/>
          </a:stretch>
        </p:blipFill>
        <p:spPr>
          <a:xfrm>
            <a:off x="2735700" y="2860300"/>
            <a:ext cx="919706" cy="913675"/>
          </a:xfrm>
          <a:prstGeom prst="rect">
            <a:avLst/>
          </a:prstGeom>
          <a:noFill/>
          <a:ln cap="flat" cmpd="sng" w="19050">
            <a:solidFill>
              <a:srgbClr val="F1C232"/>
            </a:solidFill>
            <a:prstDash val="solid"/>
            <a:round/>
            <a:headEnd len="sm" w="sm" type="none"/>
            <a:tailEnd len="sm" w="sm" type="none"/>
          </a:ln>
        </p:spPr>
      </p:pic>
      <p:pic>
        <p:nvPicPr>
          <p:cNvPr id="165" name="Google Shape;165;p28"/>
          <p:cNvPicPr preferRelativeResize="0"/>
          <p:nvPr/>
        </p:nvPicPr>
        <p:blipFill>
          <a:blip r:embed="rId6">
            <a:alphaModFix/>
          </a:blip>
          <a:stretch>
            <a:fillRect/>
          </a:stretch>
        </p:blipFill>
        <p:spPr>
          <a:xfrm>
            <a:off x="6379044" y="3256125"/>
            <a:ext cx="2489425" cy="1232200"/>
          </a:xfrm>
          <a:prstGeom prst="rect">
            <a:avLst/>
          </a:prstGeom>
          <a:noFill/>
          <a:ln cap="flat" cmpd="sng" w="19050">
            <a:solidFill>
              <a:srgbClr val="0000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3600">
                <a:solidFill>
                  <a:srgbClr val="F1C232"/>
                </a:solidFill>
                <a:latin typeface="Short Stack"/>
                <a:ea typeface="Short Stack"/>
                <a:cs typeface="Short Stack"/>
                <a:sym typeface="Short Stack"/>
              </a:rPr>
              <a:t>St. Luke School-wide Learning Expectations (SLEs)</a:t>
            </a:r>
            <a:endParaRPr b="1">
              <a:solidFill>
                <a:srgbClr val="F1C232"/>
              </a:solidFill>
            </a:endParaRPr>
          </a:p>
        </p:txBody>
      </p:sp>
      <p:sp>
        <p:nvSpPr>
          <p:cNvPr id="171" name="Google Shape;171;p29"/>
          <p:cNvSpPr txBox="1"/>
          <p:nvPr>
            <p:ph idx="1" type="body"/>
          </p:nvPr>
        </p:nvSpPr>
        <p:spPr>
          <a:xfrm>
            <a:off x="1004650" y="1541775"/>
            <a:ext cx="5568300" cy="30528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SzPts val="2400"/>
              <a:buFont typeface="Short Stack"/>
              <a:buChar char="•"/>
            </a:pPr>
            <a:r>
              <a:rPr lang="en" sz="2400">
                <a:latin typeface="Short Stack"/>
                <a:ea typeface="Short Stack"/>
                <a:cs typeface="Short Stack"/>
                <a:sym typeface="Short Stack"/>
              </a:rPr>
              <a:t>Inquiring Minds</a:t>
            </a:r>
            <a:endParaRPr sz="2400">
              <a:latin typeface="Short Stack"/>
              <a:ea typeface="Short Stack"/>
              <a:cs typeface="Short Stack"/>
              <a:sym typeface="Short Stack"/>
            </a:endParaRPr>
          </a:p>
          <a:p>
            <a:pPr indent="0" lvl="0" marL="457200" rtl="0" algn="l">
              <a:spcBef>
                <a:spcPts val="360"/>
              </a:spcBef>
              <a:spcAft>
                <a:spcPts val="0"/>
              </a:spcAft>
              <a:buNone/>
            </a:pPr>
            <a:r>
              <a:t/>
            </a:r>
            <a:endParaRPr sz="2400"/>
          </a:p>
          <a:p>
            <a:pPr indent="0" lvl="0" marL="457200" rtl="0" algn="l">
              <a:spcBef>
                <a:spcPts val="360"/>
              </a:spcBef>
              <a:spcAft>
                <a:spcPts val="0"/>
              </a:spcAft>
              <a:buNone/>
            </a:pPr>
            <a:r>
              <a:t/>
            </a:r>
            <a:endParaRPr sz="2400"/>
          </a:p>
          <a:p>
            <a:pPr indent="-381000" lvl="0" marL="457200" rtl="0" algn="l">
              <a:spcBef>
                <a:spcPts val="360"/>
              </a:spcBef>
              <a:spcAft>
                <a:spcPts val="0"/>
              </a:spcAft>
              <a:buSzPts val="2400"/>
              <a:buFont typeface="Short Stack"/>
              <a:buChar char="•"/>
            </a:pPr>
            <a:r>
              <a:rPr lang="en" sz="2400">
                <a:latin typeface="Short Stack"/>
                <a:ea typeface="Short Stack"/>
                <a:cs typeface="Short Stack"/>
                <a:sym typeface="Short Stack"/>
              </a:rPr>
              <a:t>Hearts for Jesus</a:t>
            </a:r>
            <a:endParaRPr sz="2400">
              <a:latin typeface="Short Stack"/>
              <a:ea typeface="Short Stack"/>
              <a:cs typeface="Short Stack"/>
              <a:sym typeface="Short Stack"/>
            </a:endParaRPr>
          </a:p>
          <a:p>
            <a:pPr indent="0" lvl="0" marL="457200" rtl="0" algn="l">
              <a:spcBef>
                <a:spcPts val="360"/>
              </a:spcBef>
              <a:spcAft>
                <a:spcPts val="0"/>
              </a:spcAft>
              <a:buNone/>
            </a:pPr>
            <a:r>
              <a:t/>
            </a:r>
            <a:endParaRPr sz="2400">
              <a:latin typeface="Short Stack"/>
              <a:ea typeface="Short Stack"/>
              <a:cs typeface="Short Stack"/>
              <a:sym typeface="Short Stack"/>
            </a:endParaRPr>
          </a:p>
          <a:p>
            <a:pPr indent="0" lvl="0" marL="457200" rtl="0" algn="l">
              <a:spcBef>
                <a:spcPts val="360"/>
              </a:spcBef>
              <a:spcAft>
                <a:spcPts val="0"/>
              </a:spcAft>
              <a:buNone/>
            </a:pPr>
            <a:r>
              <a:t/>
            </a:r>
            <a:endParaRPr sz="2400">
              <a:latin typeface="Short Stack"/>
              <a:ea typeface="Short Stack"/>
              <a:cs typeface="Short Stack"/>
              <a:sym typeface="Short Stack"/>
            </a:endParaRPr>
          </a:p>
          <a:p>
            <a:pPr indent="-381000" lvl="0" marL="457200" rtl="0" algn="l">
              <a:spcBef>
                <a:spcPts val="360"/>
              </a:spcBef>
              <a:spcAft>
                <a:spcPts val="0"/>
              </a:spcAft>
              <a:buSzPts val="2400"/>
              <a:buFont typeface="Short Stack"/>
              <a:buChar char="•"/>
            </a:pPr>
            <a:r>
              <a:rPr lang="en" sz="2400">
                <a:latin typeface="Short Stack"/>
                <a:ea typeface="Short Stack"/>
                <a:cs typeface="Short Stack"/>
                <a:sym typeface="Short Stack"/>
              </a:rPr>
              <a:t>Hands for Service</a:t>
            </a:r>
            <a:endParaRPr sz="2400">
              <a:latin typeface="Short Stack"/>
              <a:ea typeface="Short Stack"/>
              <a:cs typeface="Short Stack"/>
              <a:sym typeface="Short Stack"/>
            </a:endParaRPr>
          </a:p>
        </p:txBody>
      </p:sp>
      <p:pic>
        <p:nvPicPr>
          <p:cNvPr id="172" name="Google Shape;172;p29"/>
          <p:cNvPicPr preferRelativeResize="0"/>
          <p:nvPr/>
        </p:nvPicPr>
        <p:blipFill rotWithShape="1">
          <a:blip r:embed="rId3">
            <a:alphaModFix/>
          </a:blip>
          <a:srcRect b="26605" l="32371" r="32947" t="6763"/>
          <a:stretch/>
        </p:blipFill>
        <p:spPr>
          <a:xfrm>
            <a:off x="5908700" y="1166600"/>
            <a:ext cx="2196600" cy="397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idx="1" type="body"/>
          </p:nvPr>
        </p:nvSpPr>
        <p:spPr>
          <a:xfrm>
            <a:off x="457200" y="2248525"/>
            <a:ext cx="8371800" cy="2602500"/>
          </a:xfrm>
          <a:prstGeom prst="rect">
            <a:avLst/>
          </a:prstGeom>
        </p:spPr>
        <p:txBody>
          <a:bodyPr anchorCtr="0" anchor="t" bIns="45700" lIns="91425" spcFirstLastPara="1" rIns="91425" wrap="square" tIns="45700">
            <a:noAutofit/>
          </a:bodyPr>
          <a:lstStyle/>
          <a:p>
            <a:pPr indent="-342900" lvl="0" marL="342900" rtl="0" algn="l">
              <a:spcBef>
                <a:spcPts val="640"/>
              </a:spcBef>
              <a:spcAft>
                <a:spcPts val="0"/>
              </a:spcAft>
              <a:buSzPts val="1800"/>
              <a:buChar char="•"/>
            </a:pPr>
            <a:r>
              <a:rPr lang="en" sz="1800">
                <a:latin typeface="Short Stack"/>
                <a:ea typeface="Short Stack"/>
                <a:cs typeface="Short Stack"/>
                <a:sym typeface="Short Stack"/>
              </a:rPr>
              <a:t>Weekly Newsletters </a:t>
            </a:r>
            <a:endParaRPr sz="1800">
              <a:latin typeface="Short Stack"/>
              <a:ea typeface="Short Stack"/>
              <a:cs typeface="Short Stack"/>
              <a:sym typeface="Short Stack"/>
            </a:endParaRPr>
          </a:p>
          <a:p>
            <a:pPr indent="-342900" lvl="0" marL="342900" rtl="0" algn="l">
              <a:spcBef>
                <a:spcPts val="640"/>
              </a:spcBef>
              <a:spcAft>
                <a:spcPts val="0"/>
              </a:spcAft>
              <a:buSzPts val="1800"/>
              <a:buChar char="•"/>
            </a:pPr>
            <a:r>
              <a:rPr lang="en" sz="1800">
                <a:latin typeface="Short Stack"/>
                <a:ea typeface="Short Stack"/>
                <a:cs typeface="Short Stack"/>
                <a:sym typeface="Short Stack"/>
              </a:rPr>
              <a:t>PowerSchool Updated bi-monthly for each subject starting later next week</a:t>
            </a:r>
            <a:endParaRPr sz="1800">
              <a:latin typeface="Short Stack"/>
              <a:ea typeface="Short Stack"/>
              <a:cs typeface="Short Stack"/>
              <a:sym typeface="Short Stack"/>
            </a:endParaRPr>
          </a:p>
          <a:p>
            <a:pPr indent="-342900" lvl="0" marL="342900" rtl="0" algn="l">
              <a:spcBef>
                <a:spcPts val="640"/>
              </a:spcBef>
              <a:spcAft>
                <a:spcPts val="0"/>
              </a:spcAft>
              <a:buSzPts val="1800"/>
              <a:buChar char="•"/>
            </a:pPr>
            <a:r>
              <a:rPr lang="en" sz="1800">
                <a:latin typeface="Short Stack"/>
                <a:ea typeface="Short Stack"/>
                <a:cs typeface="Short Stack"/>
                <a:sym typeface="Short Stack"/>
              </a:rPr>
              <a:t>Best way to contact us is via email. We will respond within 24 hours. </a:t>
            </a:r>
            <a:endParaRPr sz="1800">
              <a:latin typeface="Short Stack"/>
              <a:ea typeface="Short Stack"/>
              <a:cs typeface="Short Stack"/>
              <a:sym typeface="Short Stack"/>
            </a:endParaRPr>
          </a:p>
          <a:p>
            <a:pPr indent="0" lvl="0" marL="342900" rtl="0" algn="ctr">
              <a:spcBef>
                <a:spcPts val="640"/>
              </a:spcBef>
              <a:spcAft>
                <a:spcPts val="0"/>
              </a:spcAft>
              <a:buNone/>
            </a:pPr>
            <a:r>
              <a:rPr b="1" i="1" lang="en" sz="1800" u="sng">
                <a:solidFill>
                  <a:schemeClr val="hlink"/>
                </a:solidFill>
                <a:highlight>
                  <a:srgbClr val="FFFF00"/>
                </a:highlight>
                <a:latin typeface="Short Stack"/>
                <a:ea typeface="Short Stack"/>
                <a:cs typeface="Short Stack"/>
                <a:sym typeface="Short Stack"/>
                <a:hlinkClick r:id="rId3"/>
              </a:rPr>
              <a:t>rsmith@stlukeshoreline.org</a:t>
            </a:r>
            <a:r>
              <a:rPr b="1" i="1" lang="en" sz="1800">
                <a:highlight>
                  <a:srgbClr val="FFFF00"/>
                </a:highlight>
                <a:latin typeface="Short Stack"/>
                <a:ea typeface="Short Stack"/>
                <a:cs typeface="Short Stack"/>
                <a:sym typeface="Short Stack"/>
              </a:rPr>
              <a:t> </a:t>
            </a:r>
            <a:endParaRPr b="1" i="1" sz="1800">
              <a:highlight>
                <a:srgbClr val="FFFF00"/>
              </a:highlight>
              <a:latin typeface="Short Stack"/>
              <a:ea typeface="Short Stack"/>
              <a:cs typeface="Short Stack"/>
              <a:sym typeface="Short Stack"/>
            </a:endParaRPr>
          </a:p>
          <a:p>
            <a:pPr indent="0" lvl="0" marL="342900" rtl="0" algn="ctr">
              <a:spcBef>
                <a:spcPts val="640"/>
              </a:spcBef>
              <a:spcAft>
                <a:spcPts val="0"/>
              </a:spcAft>
              <a:buNone/>
            </a:pPr>
            <a:r>
              <a:rPr b="1" i="1" lang="en" sz="1800" u="sng">
                <a:solidFill>
                  <a:schemeClr val="hlink"/>
                </a:solidFill>
                <a:highlight>
                  <a:srgbClr val="FFFF00"/>
                </a:highlight>
                <a:latin typeface="Short Stack"/>
                <a:ea typeface="Short Stack"/>
                <a:cs typeface="Short Stack"/>
                <a:sym typeface="Short Stack"/>
                <a:hlinkClick r:id="rId4"/>
              </a:rPr>
              <a:t>kbakamis@stlukeshoreline.org</a:t>
            </a:r>
            <a:endParaRPr b="1" i="1" sz="1800">
              <a:highlight>
                <a:srgbClr val="FFFF00"/>
              </a:highlight>
              <a:latin typeface="Short Stack"/>
              <a:ea typeface="Short Stack"/>
              <a:cs typeface="Short Stack"/>
              <a:sym typeface="Short Stack"/>
            </a:endParaRPr>
          </a:p>
          <a:p>
            <a:pPr indent="0" lvl="0" marL="342900" rtl="0" algn="l">
              <a:spcBef>
                <a:spcPts val="640"/>
              </a:spcBef>
              <a:spcAft>
                <a:spcPts val="0"/>
              </a:spcAft>
              <a:buNone/>
            </a:pPr>
            <a:r>
              <a:t/>
            </a:r>
            <a:endParaRPr sz="1800">
              <a:latin typeface="Short Stack"/>
              <a:ea typeface="Short Stack"/>
              <a:cs typeface="Short Stack"/>
              <a:sym typeface="Short Stack"/>
            </a:endParaRPr>
          </a:p>
        </p:txBody>
      </p:sp>
      <p:sp>
        <p:nvSpPr>
          <p:cNvPr id="178" name="Google Shape;178;p30"/>
          <p:cNvSpPr txBox="1"/>
          <p:nvPr/>
        </p:nvSpPr>
        <p:spPr>
          <a:xfrm>
            <a:off x="457200" y="3687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3600">
                <a:solidFill>
                  <a:srgbClr val="0F80FF"/>
                </a:solidFill>
                <a:latin typeface="Short Stack"/>
                <a:ea typeface="Short Stack"/>
                <a:cs typeface="Short Stack"/>
                <a:sym typeface="Short Stack"/>
              </a:rPr>
              <a:t>Communication</a:t>
            </a:r>
            <a:endParaRPr b="1" sz="3600">
              <a:solidFill>
                <a:srgbClr val="0F80FF"/>
              </a:solidFill>
              <a:latin typeface="Short Stack"/>
              <a:ea typeface="Short Stack"/>
              <a:cs typeface="Short Stack"/>
              <a:sym typeface="Short Stack"/>
            </a:endParaRPr>
          </a:p>
        </p:txBody>
      </p:sp>
      <p:pic>
        <p:nvPicPr>
          <p:cNvPr descr="Conoce la maestra – Layra Colón – Arco Iris Spanish Immersion School" id="179" name="Google Shape;179;p30"/>
          <p:cNvPicPr preferRelativeResize="0"/>
          <p:nvPr/>
        </p:nvPicPr>
        <p:blipFill>
          <a:blip r:embed="rId5">
            <a:alphaModFix/>
          </a:blip>
          <a:stretch>
            <a:fillRect/>
          </a:stretch>
        </p:blipFill>
        <p:spPr>
          <a:xfrm>
            <a:off x="88375" y="52775"/>
            <a:ext cx="2318225" cy="1774875"/>
          </a:xfrm>
          <a:prstGeom prst="rect">
            <a:avLst/>
          </a:prstGeom>
          <a:noFill/>
          <a:ln>
            <a:noFill/>
          </a:ln>
        </p:spPr>
      </p:pic>
      <p:pic>
        <p:nvPicPr>
          <p:cNvPr descr="Developing Positive Relationships with Families – The ASD Nest Egg" id="180" name="Google Shape;180;p30"/>
          <p:cNvPicPr preferRelativeResize="0"/>
          <p:nvPr/>
        </p:nvPicPr>
        <p:blipFill>
          <a:blip r:embed="rId6">
            <a:alphaModFix/>
          </a:blip>
          <a:stretch>
            <a:fillRect/>
          </a:stretch>
        </p:blipFill>
        <p:spPr>
          <a:xfrm>
            <a:off x="6777600" y="52775"/>
            <a:ext cx="2318225" cy="1774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idx="1" type="body"/>
          </p:nvPr>
        </p:nvSpPr>
        <p:spPr>
          <a:xfrm>
            <a:off x="303275" y="1370800"/>
            <a:ext cx="5216400" cy="3396300"/>
          </a:xfrm>
          <a:prstGeom prst="rect">
            <a:avLst/>
          </a:prstGeom>
        </p:spPr>
        <p:txBody>
          <a:bodyPr anchorCtr="0" anchor="t" bIns="45700" lIns="91425" spcFirstLastPara="1" rIns="91425" wrap="square" tIns="45700">
            <a:noAutofit/>
          </a:bodyPr>
          <a:lstStyle/>
          <a:p>
            <a:pPr indent="-342900" lvl="0" marL="457200" rtl="0" algn="l">
              <a:spcBef>
                <a:spcPts val="640"/>
              </a:spcBef>
              <a:spcAft>
                <a:spcPts val="0"/>
              </a:spcAft>
              <a:buSzPts val="1800"/>
              <a:buFont typeface="Short Stack"/>
              <a:buChar char="•"/>
            </a:pPr>
            <a:r>
              <a:rPr lang="en" sz="1800">
                <a:latin typeface="Short Stack"/>
                <a:ea typeface="Short Stack"/>
                <a:cs typeface="Short Stack"/>
                <a:sym typeface="Short Stack"/>
              </a:rPr>
              <a:t>Students will receive their weekly schedules during the second full week of school</a:t>
            </a:r>
            <a:endParaRPr sz="1800">
              <a:latin typeface="Short Stack"/>
              <a:ea typeface="Short Stack"/>
              <a:cs typeface="Short Stack"/>
              <a:sym typeface="Short Stack"/>
            </a:endParaRPr>
          </a:p>
          <a:p>
            <a:pPr indent="-342900" lvl="0" marL="457200" rtl="0" algn="l">
              <a:spcBef>
                <a:spcPts val="0"/>
              </a:spcBef>
              <a:spcAft>
                <a:spcPts val="0"/>
              </a:spcAft>
              <a:buSzPts val="1800"/>
              <a:buFont typeface="Short Stack"/>
              <a:buChar char="•"/>
            </a:pPr>
            <a:r>
              <a:rPr lang="en" sz="1800">
                <a:latin typeface="Short Stack"/>
                <a:ea typeface="Short Stack"/>
                <a:cs typeface="Short Stack"/>
                <a:sym typeface="Short Stack"/>
              </a:rPr>
              <a:t>Daily schedules will be posted in each classroom</a:t>
            </a:r>
            <a:endParaRPr sz="1800">
              <a:latin typeface="Short Stack"/>
              <a:ea typeface="Short Stack"/>
              <a:cs typeface="Short Stack"/>
              <a:sym typeface="Short Stack"/>
            </a:endParaRPr>
          </a:p>
          <a:p>
            <a:pPr indent="-342900" lvl="0" marL="457200" rtl="0" algn="l">
              <a:spcBef>
                <a:spcPts val="0"/>
              </a:spcBef>
              <a:spcAft>
                <a:spcPts val="0"/>
              </a:spcAft>
              <a:buSzPts val="1800"/>
              <a:buFont typeface="Short Stack"/>
              <a:buChar char="•"/>
            </a:pPr>
            <a:r>
              <a:rPr lang="en" sz="1800">
                <a:latin typeface="Short Stack"/>
                <a:ea typeface="Short Stack"/>
                <a:cs typeface="Short Stack"/>
                <a:sym typeface="Short Stack"/>
              </a:rPr>
              <a:t>Each Homeroom teacher will go over classroom routines with their students</a:t>
            </a:r>
            <a:endParaRPr sz="1800">
              <a:latin typeface="Short Stack"/>
              <a:ea typeface="Short Stack"/>
              <a:cs typeface="Short Stack"/>
              <a:sym typeface="Short Stack"/>
            </a:endParaRPr>
          </a:p>
          <a:p>
            <a:pPr indent="-342900" lvl="0" marL="457200" rtl="0" algn="l">
              <a:spcBef>
                <a:spcPts val="0"/>
              </a:spcBef>
              <a:spcAft>
                <a:spcPts val="0"/>
              </a:spcAft>
              <a:buSzPts val="1800"/>
              <a:buFont typeface="Short Stack"/>
              <a:buChar char="•"/>
            </a:pPr>
            <a:r>
              <a:rPr lang="en" sz="1800">
                <a:latin typeface="Short Stack"/>
                <a:ea typeface="Short Stack"/>
                <a:cs typeface="Short Stack"/>
                <a:sym typeface="Short Stack"/>
              </a:rPr>
              <a:t>For Reading &amp; Writing Ms. Bakamis &amp; Mrs. Smith will also go over routines &amp; expectations with both classes</a:t>
            </a:r>
            <a:endParaRPr sz="1800">
              <a:latin typeface="Short Stack"/>
              <a:ea typeface="Short Stack"/>
              <a:cs typeface="Short Stack"/>
              <a:sym typeface="Short Stack"/>
            </a:endParaRPr>
          </a:p>
          <a:p>
            <a:pPr indent="0" lvl="0" marL="342900" rtl="0" algn="l">
              <a:spcBef>
                <a:spcPts val="640"/>
              </a:spcBef>
              <a:spcAft>
                <a:spcPts val="0"/>
              </a:spcAft>
              <a:buNone/>
            </a:pPr>
            <a:r>
              <a:t/>
            </a:r>
            <a:endParaRPr sz="1800">
              <a:latin typeface="Short Stack"/>
              <a:ea typeface="Short Stack"/>
              <a:cs typeface="Short Stack"/>
              <a:sym typeface="Short Stack"/>
            </a:endParaRPr>
          </a:p>
        </p:txBody>
      </p:sp>
      <p:sp>
        <p:nvSpPr>
          <p:cNvPr id="186" name="Google Shape;186;p31"/>
          <p:cNvSpPr txBox="1"/>
          <p:nvPr/>
        </p:nvSpPr>
        <p:spPr>
          <a:xfrm>
            <a:off x="457200" y="3687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3600">
                <a:solidFill>
                  <a:srgbClr val="F1C232"/>
                </a:solidFill>
                <a:latin typeface="Short Stack"/>
                <a:ea typeface="Short Stack"/>
                <a:cs typeface="Short Stack"/>
                <a:sym typeface="Short Stack"/>
              </a:rPr>
              <a:t>Schedules &amp; Routines</a:t>
            </a:r>
            <a:endParaRPr b="1" sz="3600">
              <a:solidFill>
                <a:srgbClr val="F1C232"/>
              </a:solidFill>
              <a:latin typeface="Short Stack"/>
              <a:ea typeface="Short Stack"/>
              <a:cs typeface="Short Stack"/>
              <a:sym typeface="Short Stack"/>
            </a:endParaRPr>
          </a:p>
        </p:txBody>
      </p:sp>
      <p:pic>
        <p:nvPicPr>
          <p:cNvPr descr="Routines and Schedules" id="187" name="Google Shape;187;p31"/>
          <p:cNvPicPr preferRelativeResize="0"/>
          <p:nvPr/>
        </p:nvPicPr>
        <p:blipFill>
          <a:blip r:embed="rId3">
            <a:alphaModFix/>
          </a:blip>
          <a:stretch>
            <a:fillRect/>
          </a:stretch>
        </p:blipFill>
        <p:spPr>
          <a:xfrm>
            <a:off x="5932000" y="1898700"/>
            <a:ext cx="2754800" cy="234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idx="1" type="body"/>
          </p:nvPr>
        </p:nvSpPr>
        <p:spPr>
          <a:xfrm>
            <a:off x="457200" y="1511700"/>
            <a:ext cx="4395300" cy="32553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i="1" lang="en" sz="1900" u="sng">
                <a:solidFill>
                  <a:schemeClr val="hlink"/>
                </a:solidFill>
                <a:highlight>
                  <a:srgbClr val="FFFF00"/>
                </a:highlight>
                <a:latin typeface="Short Stack"/>
                <a:ea typeface="Short Stack"/>
                <a:cs typeface="Short Stack"/>
                <a:sym typeface="Short Stack"/>
                <a:hlinkClick r:id="rId3"/>
              </a:rPr>
              <a:t>Carpool Information</a:t>
            </a:r>
            <a:endParaRPr b="1" i="1" sz="1900">
              <a:highlight>
                <a:srgbClr val="FFFF00"/>
              </a:highlight>
              <a:latin typeface="Short Stack"/>
              <a:ea typeface="Short Stack"/>
              <a:cs typeface="Short Stack"/>
              <a:sym typeface="Short Stack"/>
            </a:endParaRPr>
          </a:p>
          <a:p>
            <a:pPr indent="0" lvl="0" marL="0" rtl="0" algn="l">
              <a:spcBef>
                <a:spcPts val="640"/>
              </a:spcBef>
              <a:spcAft>
                <a:spcPts val="0"/>
              </a:spcAft>
              <a:buNone/>
            </a:pPr>
            <a:r>
              <a:t/>
            </a:r>
            <a:endParaRPr sz="1800">
              <a:latin typeface="Short Stack"/>
              <a:ea typeface="Short Stack"/>
              <a:cs typeface="Short Stack"/>
              <a:sym typeface="Short Stack"/>
            </a:endParaRPr>
          </a:p>
          <a:p>
            <a:pPr indent="-342900" lvl="0" marL="457200" rtl="0" algn="l">
              <a:spcBef>
                <a:spcPts val="640"/>
              </a:spcBef>
              <a:spcAft>
                <a:spcPts val="0"/>
              </a:spcAft>
              <a:buSzPts val="1800"/>
              <a:buFont typeface="Short Stack"/>
              <a:buChar char="•"/>
            </a:pPr>
            <a:r>
              <a:rPr lang="en" sz="1800">
                <a:latin typeface="Short Stack"/>
                <a:ea typeface="Short Stack"/>
                <a:cs typeface="Short Stack"/>
                <a:sym typeface="Short Stack"/>
              </a:rPr>
              <a:t>Morning Drop-off Times (depends on last name)</a:t>
            </a:r>
            <a:endParaRPr sz="1800">
              <a:latin typeface="Short Stack"/>
              <a:ea typeface="Short Stack"/>
              <a:cs typeface="Short Stack"/>
              <a:sym typeface="Short Stack"/>
            </a:endParaRPr>
          </a:p>
          <a:p>
            <a:pPr indent="-342900" lvl="0" marL="457200" rtl="0" algn="l">
              <a:spcBef>
                <a:spcPts val="0"/>
              </a:spcBef>
              <a:spcAft>
                <a:spcPts val="0"/>
              </a:spcAft>
              <a:buSzPts val="1800"/>
              <a:buFont typeface="Short Stack"/>
              <a:buChar char="•"/>
            </a:pPr>
            <a:r>
              <a:rPr lang="en" sz="1800">
                <a:latin typeface="Short Stack"/>
                <a:ea typeface="Short Stack"/>
                <a:cs typeface="Short Stack"/>
                <a:sym typeface="Short Stack"/>
              </a:rPr>
              <a:t>Afternoon Pick-up Times (go with the youngest sibling)</a:t>
            </a:r>
            <a:endParaRPr sz="1800">
              <a:latin typeface="Short Stack"/>
              <a:ea typeface="Short Stack"/>
              <a:cs typeface="Short Stack"/>
              <a:sym typeface="Short Stack"/>
            </a:endParaRPr>
          </a:p>
          <a:p>
            <a:pPr indent="-342900" lvl="0" marL="457200" rtl="0" algn="l">
              <a:spcBef>
                <a:spcPts val="0"/>
              </a:spcBef>
              <a:spcAft>
                <a:spcPts val="0"/>
              </a:spcAft>
              <a:buSzPts val="1800"/>
              <a:buFont typeface="Short Stack"/>
              <a:buChar char="•"/>
            </a:pPr>
            <a:r>
              <a:rPr lang="en" sz="1800">
                <a:latin typeface="Short Stack"/>
                <a:ea typeface="Short Stack"/>
                <a:cs typeface="Short Stack"/>
                <a:sym typeface="Short Stack"/>
              </a:rPr>
              <a:t>Our regular time is: </a:t>
            </a:r>
            <a:r>
              <a:rPr b="1" lang="en" sz="1800">
                <a:solidFill>
                  <a:schemeClr val="dk1"/>
                </a:solidFill>
                <a:highlight>
                  <a:srgbClr val="21FF06"/>
                </a:highlight>
                <a:latin typeface="Short Stack"/>
                <a:ea typeface="Short Stack"/>
                <a:cs typeface="Short Stack"/>
                <a:sym typeface="Short Stack"/>
              </a:rPr>
              <a:t>3 pm OR 2 pm (on Tuesdays)</a:t>
            </a:r>
            <a:endParaRPr b="1" sz="1800">
              <a:solidFill>
                <a:schemeClr val="dk1"/>
              </a:solidFill>
              <a:highlight>
                <a:srgbClr val="21FF06"/>
              </a:highlight>
              <a:latin typeface="Short Stack"/>
              <a:ea typeface="Short Stack"/>
              <a:cs typeface="Short Stack"/>
              <a:sym typeface="Short Stack"/>
            </a:endParaRPr>
          </a:p>
          <a:p>
            <a:pPr indent="-342900" lvl="0" marL="457200" rtl="0" algn="l">
              <a:spcBef>
                <a:spcPts val="0"/>
              </a:spcBef>
              <a:spcAft>
                <a:spcPts val="0"/>
              </a:spcAft>
              <a:buSzPts val="1800"/>
              <a:buFont typeface="Short Stack"/>
              <a:buChar char="•"/>
            </a:pPr>
            <a:r>
              <a:rPr lang="en" sz="1800">
                <a:latin typeface="Short Stack"/>
                <a:ea typeface="Short Stack"/>
                <a:cs typeface="Short Stack"/>
                <a:sym typeface="Short Stack"/>
              </a:rPr>
              <a:t>Our Pick-up Lane: </a:t>
            </a:r>
            <a:r>
              <a:rPr b="1" lang="en" sz="1800">
                <a:solidFill>
                  <a:srgbClr val="000000"/>
                </a:solidFill>
                <a:highlight>
                  <a:srgbClr val="00FF00"/>
                </a:highlight>
                <a:latin typeface="Short Stack"/>
                <a:ea typeface="Short Stack"/>
                <a:cs typeface="Short Stack"/>
                <a:sym typeface="Short Stack"/>
              </a:rPr>
              <a:t>LANE 5</a:t>
            </a:r>
            <a:endParaRPr b="1" sz="1800">
              <a:solidFill>
                <a:srgbClr val="000000"/>
              </a:solidFill>
              <a:highlight>
                <a:srgbClr val="00FF00"/>
              </a:highlight>
              <a:latin typeface="Short Stack"/>
              <a:ea typeface="Short Stack"/>
              <a:cs typeface="Short Stack"/>
              <a:sym typeface="Short Stack"/>
            </a:endParaRPr>
          </a:p>
        </p:txBody>
      </p:sp>
      <p:sp>
        <p:nvSpPr>
          <p:cNvPr id="193" name="Google Shape;193;p32"/>
          <p:cNvSpPr txBox="1"/>
          <p:nvPr/>
        </p:nvSpPr>
        <p:spPr>
          <a:xfrm>
            <a:off x="457200" y="3687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3600">
                <a:solidFill>
                  <a:srgbClr val="0F80FF"/>
                </a:solidFill>
                <a:latin typeface="Short Stack"/>
                <a:ea typeface="Short Stack"/>
                <a:cs typeface="Short Stack"/>
                <a:sym typeface="Short Stack"/>
              </a:rPr>
              <a:t>Carpool</a:t>
            </a:r>
            <a:endParaRPr b="1" sz="3600">
              <a:solidFill>
                <a:srgbClr val="0F80FF"/>
              </a:solidFill>
              <a:latin typeface="Short Stack"/>
              <a:ea typeface="Short Stack"/>
              <a:cs typeface="Short Stack"/>
              <a:sym typeface="Short Stack"/>
            </a:endParaRPr>
          </a:p>
        </p:txBody>
      </p:sp>
      <p:pic>
        <p:nvPicPr>
          <p:cNvPr descr="Why Carpool? - Carpooling, Rideshare &amp; Carpool Parking in South Florida" id="194" name="Google Shape;194;p32"/>
          <p:cNvPicPr preferRelativeResize="0"/>
          <p:nvPr/>
        </p:nvPicPr>
        <p:blipFill>
          <a:blip r:embed="rId4">
            <a:alphaModFix/>
          </a:blip>
          <a:stretch>
            <a:fillRect/>
          </a:stretch>
        </p:blipFill>
        <p:spPr>
          <a:xfrm>
            <a:off x="5386125" y="2085425"/>
            <a:ext cx="3009550" cy="21078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Short Stack"/>
              <a:buNone/>
            </a:pPr>
            <a:r>
              <a:rPr lang="en">
                <a:latin typeface="Short Stack"/>
                <a:ea typeface="Short Stack"/>
                <a:cs typeface="Short Stack"/>
                <a:sym typeface="Short Stack"/>
              </a:rPr>
              <a:t>Questions?</a:t>
            </a:r>
            <a:endParaRPr>
              <a:latin typeface="Short Stack"/>
              <a:ea typeface="Short Stack"/>
              <a:cs typeface="Short Stack"/>
              <a:sym typeface="Short Stack"/>
            </a:endParaRPr>
          </a:p>
        </p:txBody>
      </p:sp>
      <p:pic>
        <p:nvPicPr>
          <p:cNvPr descr="Image result for questions" id="200" name="Google Shape;200;p33"/>
          <p:cNvPicPr preferRelativeResize="0"/>
          <p:nvPr/>
        </p:nvPicPr>
        <p:blipFill>
          <a:blip r:embed="rId3">
            <a:alphaModFix/>
          </a:blip>
          <a:stretch>
            <a:fillRect/>
          </a:stretch>
        </p:blipFill>
        <p:spPr>
          <a:xfrm>
            <a:off x="2531378" y="1213816"/>
            <a:ext cx="4081250" cy="271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 Black ">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