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039D7-F048-4166-B0E1-AE6B53F3AF6A}" v="1079" dt="2021-09-07T03:38:41.241"/>
    <p1510:client id="{D7117B3C-37DE-35F0-399A-E50A62B2B027}" v="386" dt="2021-09-07T03:48:13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D1288-00C0-4B6A-BBDF-1D141152CC6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EBAB02-FC24-4940-8D6E-D9ABE7EAAA5E}">
      <dgm:prSet/>
      <dgm:spPr/>
      <dgm:t>
        <a:bodyPr/>
        <a:lstStyle/>
        <a:p>
          <a:r>
            <a:rPr lang="en-US" dirty="0"/>
            <a:t>At least one big project per unit </a:t>
          </a:r>
        </a:p>
      </dgm:t>
    </dgm:pt>
    <dgm:pt modelId="{F0BED01B-38C0-4011-9D00-C05C753D4373}" type="parTrans" cxnId="{2AF341EB-DA1C-454A-A5DA-1891536289FB}">
      <dgm:prSet/>
      <dgm:spPr/>
      <dgm:t>
        <a:bodyPr/>
        <a:lstStyle/>
        <a:p>
          <a:endParaRPr lang="en-US"/>
        </a:p>
      </dgm:t>
    </dgm:pt>
    <dgm:pt modelId="{1D456A43-85F4-4194-89E8-F1560910DCA1}" type="sibTrans" cxnId="{2AF341EB-DA1C-454A-A5DA-1891536289FB}">
      <dgm:prSet/>
      <dgm:spPr/>
      <dgm:t>
        <a:bodyPr/>
        <a:lstStyle/>
        <a:p>
          <a:endParaRPr lang="en-US"/>
        </a:p>
      </dgm:t>
    </dgm:pt>
    <dgm:pt modelId="{16CFC500-3F14-4E4D-AB97-7390266035CF}">
      <dgm:prSet/>
      <dgm:spPr/>
      <dgm:t>
        <a:bodyPr/>
        <a:lstStyle/>
        <a:p>
          <a:r>
            <a:rPr lang="en-US" dirty="0"/>
            <a:t>Quizzes during every unit </a:t>
          </a:r>
        </a:p>
      </dgm:t>
    </dgm:pt>
    <dgm:pt modelId="{EC9F0E4C-2B89-4FA3-A7D3-769671240623}" type="parTrans" cxnId="{20E91D64-C623-4216-A63C-86E12F318034}">
      <dgm:prSet/>
      <dgm:spPr/>
      <dgm:t>
        <a:bodyPr/>
        <a:lstStyle/>
        <a:p>
          <a:endParaRPr lang="en-US"/>
        </a:p>
      </dgm:t>
    </dgm:pt>
    <dgm:pt modelId="{D93EE2E1-1FFA-4099-A388-DF5AEE7E6C8A}" type="sibTrans" cxnId="{20E91D64-C623-4216-A63C-86E12F318034}">
      <dgm:prSet/>
      <dgm:spPr/>
      <dgm:t>
        <a:bodyPr/>
        <a:lstStyle/>
        <a:p>
          <a:endParaRPr lang="en-US"/>
        </a:p>
      </dgm:t>
    </dgm:pt>
    <dgm:pt modelId="{96ED3072-0FF9-4847-A702-C112C80BB28C}">
      <dgm:prSet/>
      <dgm:spPr/>
      <dgm:t>
        <a:bodyPr/>
        <a:lstStyle/>
        <a:p>
          <a:r>
            <a:rPr lang="en-US" dirty="0"/>
            <a:t>Taking notes </a:t>
          </a:r>
        </a:p>
      </dgm:t>
    </dgm:pt>
    <dgm:pt modelId="{6CE1E297-C3F2-4025-BF6A-7247C864BA78}" type="parTrans" cxnId="{854F9E9B-944F-4325-80E3-FC4F7DE6D26C}">
      <dgm:prSet/>
      <dgm:spPr/>
      <dgm:t>
        <a:bodyPr/>
        <a:lstStyle/>
        <a:p>
          <a:endParaRPr lang="en-US"/>
        </a:p>
      </dgm:t>
    </dgm:pt>
    <dgm:pt modelId="{205529CC-6101-45E0-9032-7FF03F90B42E}" type="sibTrans" cxnId="{854F9E9B-944F-4325-80E3-FC4F7DE6D26C}">
      <dgm:prSet/>
      <dgm:spPr/>
      <dgm:t>
        <a:bodyPr/>
        <a:lstStyle/>
        <a:p>
          <a:endParaRPr lang="en-US"/>
        </a:p>
      </dgm:t>
    </dgm:pt>
    <dgm:pt modelId="{C9366C83-C1BB-4980-A36F-3B33C7F42BE5}">
      <dgm:prSet/>
      <dgm:spPr/>
      <dgm:t>
        <a:bodyPr/>
        <a:lstStyle/>
        <a:p>
          <a:r>
            <a:rPr lang="en-US" dirty="0"/>
            <a:t>Conducting experiments </a:t>
          </a:r>
        </a:p>
      </dgm:t>
    </dgm:pt>
    <dgm:pt modelId="{A81BEAC5-188D-4E46-839A-E32F47BFBC6A}" type="parTrans" cxnId="{8C51A0ED-8249-496B-8045-5C22009801EA}">
      <dgm:prSet/>
      <dgm:spPr/>
      <dgm:t>
        <a:bodyPr/>
        <a:lstStyle/>
        <a:p>
          <a:endParaRPr lang="en-US"/>
        </a:p>
      </dgm:t>
    </dgm:pt>
    <dgm:pt modelId="{C0C9A14A-9756-4216-BCE8-0D544CA7EFE5}" type="sibTrans" cxnId="{8C51A0ED-8249-496B-8045-5C22009801EA}">
      <dgm:prSet/>
      <dgm:spPr/>
      <dgm:t>
        <a:bodyPr/>
        <a:lstStyle/>
        <a:p>
          <a:endParaRPr lang="en-US"/>
        </a:p>
      </dgm:t>
    </dgm:pt>
    <dgm:pt modelId="{2C83043B-3340-4772-9C7C-85DF7FAFC642}">
      <dgm:prSet/>
      <dgm:spPr/>
      <dgm:t>
        <a:bodyPr/>
        <a:lstStyle/>
        <a:p>
          <a:r>
            <a:rPr lang="en-US" dirty="0"/>
            <a:t>Working with your classmates </a:t>
          </a:r>
        </a:p>
      </dgm:t>
    </dgm:pt>
    <dgm:pt modelId="{71326838-E8E1-4C67-B1D0-01A98466A151}" type="parTrans" cxnId="{E9AD999F-CABA-4743-8DDD-3A356B549996}">
      <dgm:prSet/>
      <dgm:spPr/>
      <dgm:t>
        <a:bodyPr/>
        <a:lstStyle/>
        <a:p>
          <a:endParaRPr lang="en-US"/>
        </a:p>
      </dgm:t>
    </dgm:pt>
    <dgm:pt modelId="{7C61134D-A21C-42A7-80C4-4FF628BC68CF}" type="sibTrans" cxnId="{E9AD999F-CABA-4743-8DDD-3A356B549996}">
      <dgm:prSet/>
      <dgm:spPr/>
      <dgm:t>
        <a:bodyPr/>
        <a:lstStyle/>
        <a:p>
          <a:endParaRPr lang="en-US"/>
        </a:p>
      </dgm:t>
    </dgm:pt>
    <dgm:pt modelId="{F1AC7E21-DDC2-4B2D-8029-2E5714D4EF0E}">
      <dgm:prSet/>
      <dgm:spPr/>
      <dgm:t>
        <a:bodyPr/>
        <a:lstStyle/>
        <a:p>
          <a:r>
            <a:rPr lang="en-US" dirty="0"/>
            <a:t>Written and </a:t>
          </a:r>
          <a:r>
            <a:rPr lang="en-US" dirty="0">
              <a:latin typeface="Sabon Next LT"/>
            </a:rPr>
            <a:t>multiple</a:t>
          </a:r>
          <a:r>
            <a:rPr lang="en-US" dirty="0"/>
            <a:t> choice exams </a:t>
          </a:r>
        </a:p>
      </dgm:t>
    </dgm:pt>
    <dgm:pt modelId="{CE95D714-832B-49E1-B5BD-B0A255117E86}" type="parTrans" cxnId="{4161A0D0-BA78-4A08-BA64-4F0AA76647AD}">
      <dgm:prSet/>
      <dgm:spPr/>
      <dgm:t>
        <a:bodyPr/>
        <a:lstStyle/>
        <a:p>
          <a:endParaRPr lang="en-US"/>
        </a:p>
      </dgm:t>
    </dgm:pt>
    <dgm:pt modelId="{9399D92E-F8D0-4FA0-BE9C-B15850EB8077}" type="sibTrans" cxnId="{4161A0D0-BA78-4A08-BA64-4F0AA76647AD}">
      <dgm:prSet/>
      <dgm:spPr/>
      <dgm:t>
        <a:bodyPr/>
        <a:lstStyle/>
        <a:p>
          <a:endParaRPr lang="en-US"/>
        </a:p>
      </dgm:t>
    </dgm:pt>
    <dgm:pt modelId="{748039F6-1368-4D2D-8F4E-AACE93738A9A}" type="pres">
      <dgm:prSet presAssocID="{516D1288-00C0-4B6A-BBDF-1D141152CC61}" presName="vert0" presStyleCnt="0">
        <dgm:presLayoutVars>
          <dgm:dir/>
          <dgm:animOne val="branch"/>
          <dgm:animLvl val="lvl"/>
        </dgm:presLayoutVars>
      </dgm:prSet>
      <dgm:spPr/>
    </dgm:pt>
    <dgm:pt modelId="{95BBB6DA-F320-4EBD-83B9-C5FB44711E73}" type="pres">
      <dgm:prSet presAssocID="{A5EBAB02-FC24-4940-8D6E-D9ABE7EAAA5E}" presName="thickLine" presStyleLbl="alignNode1" presStyleIdx="0" presStyleCnt="6"/>
      <dgm:spPr/>
    </dgm:pt>
    <dgm:pt modelId="{7B7F7C61-0AF8-44E9-875A-7E7B04DA855D}" type="pres">
      <dgm:prSet presAssocID="{A5EBAB02-FC24-4940-8D6E-D9ABE7EAAA5E}" presName="horz1" presStyleCnt="0"/>
      <dgm:spPr/>
    </dgm:pt>
    <dgm:pt modelId="{E6C5E234-F022-4C6B-90E6-EB5AA37ACCA1}" type="pres">
      <dgm:prSet presAssocID="{A5EBAB02-FC24-4940-8D6E-D9ABE7EAAA5E}" presName="tx1" presStyleLbl="revTx" presStyleIdx="0" presStyleCnt="6"/>
      <dgm:spPr/>
    </dgm:pt>
    <dgm:pt modelId="{2D188E56-85B1-487F-A981-1F675B72D97D}" type="pres">
      <dgm:prSet presAssocID="{A5EBAB02-FC24-4940-8D6E-D9ABE7EAAA5E}" presName="vert1" presStyleCnt="0"/>
      <dgm:spPr/>
    </dgm:pt>
    <dgm:pt modelId="{FB7DC676-9752-4632-9EF8-3507EF36A560}" type="pres">
      <dgm:prSet presAssocID="{16CFC500-3F14-4E4D-AB97-7390266035CF}" presName="thickLine" presStyleLbl="alignNode1" presStyleIdx="1" presStyleCnt="6"/>
      <dgm:spPr/>
    </dgm:pt>
    <dgm:pt modelId="{CFB2693C-608F-4905-994A-98837C82485A}" type="pres">
      <dgm:prSet presAssocID="{16CFC500-3F14-4E4D-AB97-7390266035CF}" presName="horz1" presStyleCnt="0"/>
      <dgm:spPr/>
    </dgm:pt>
    <dgm:pt modelId="{5A8651B4-0B69-40BA-A41F-52AFEC4BC6CF}" type="pres">
      <dgm:prSet presAssocID="{16CFC500-3F14-4E4D-AB97-7390266035CF}" presName="tx1" presStyleLbl="revTx" presStyleIdx="1" presStyleCnt="6"/>
      <dgm:spPr/>
    </dgm:pt>
    <dgm:pt modelId="{970E8642-3A30-4543-9387-2AB4CE12FFED}" type="pres">
      <dgm:prSet presAssocID="{16CFC500-3F14-4E4D-AB97-7390266035CF}" presName="vert1" presStyleCnt="0"/>
      <dgm:spPr/>
    </dgm:pt>
    <dgm:pt modelId="{927A6B04-CBD6-4F8E-A287-0EA03FDEA452}" type="pres">
      <dgm:prSet presAssocID="{96ED3072-0FF9-4847-A702-C112C80BB28C}" presName="thickLine" presStyleLbl="alignNode1" presStyleIdx="2" presStyleCnt="6"/>
      <dgm:spPr/>
    </dgm:pt>
    <dgm:pt modelId="{A3D07F0E-12B9-4C06-9F3A-A1E40CA7A2EB}" type="pres">
      <dgm:prSet presAssocID="{96ED3072-0FF9-4847-A702-C112C80BB28C}" presName="horz1" presStyleCnt="0"/>
      <dgm:spPr/>
    </dgm:pt>
    <dgm:pt modelId="{CFB4E4CC-92E7-4FAB-89DE-D82EA7E7ED79}" type="pres">
      <dgm:prSet presAssocID="{96ED3072-0FF9-4847-A702-C112C80BB28C}" presName="tx1" presStyleLbl="revTx" presStyleIdx="2" presStyleCnt="6"/>
      <dgm:spPr/>
    </dgm:pt>
    <dgm:pt modelId="{B32822DF-8CD5-450E-88BF-61EB8CEABB44}" type="pres">
      <dgm:prSet presAssocID="{96ED3072-0FF9-4847-A702-C112C80BB28C}" presName="vert1" presStyleCnt="0"/>
      <dgm:spPr/>
    </dgm:pt>
    <dgm:pt modelId="{8E58111E-BAA9-4463-A0A7-CE28D10789DB}" type="pres">
      <dgm:prSet presAssocID="{C9366C83-C1BB-4980-A36F-3B33C7F42BE5}" presName="thickLine" presStyleLbl="alignNode1" presStyleIdx="3" presStyleCnt="6"/>
      <dgm:spPr/>
    </dgm:pt>
    <dgm:pt modelId="{998C8C5E-74E7-4812-82B0-5D568B2A3A5F}" type="pres">
      <dgm:prSet presAssocID="{C9366C83-C1BB-4980-A36F-3B33C7F42BE5}" presName="horz1" presStyleCnt="0"/>
      <dgm:spPr/>
    </dgm:pt>
    <dgm:pt modelId="{22A41299-F86D-4503-B894-9E4FFE21475C}" type="pres">
      <dgm:prSet presAssocID="{C9366C83-C1BB-4980-A36F-3B33C7F42BE5}" presName="tx1" presStyleLbl="revTx" presStyleIdx="3" presStyleCnt="6"/>
      <dgm:spPr/>
    </dgm:pt>
    <dgm:pt modelId="{4055F815-27FE-4DD9-BA49-51D9E1BEB47C}" type="pres">
      <dgm:prSet presAssocID="{C9366C83-C1BB-4980-A36F-3B33C7F42BE5}" presName="vert1" presStyleCnt="0"/>
      <dgm:spPr/>
    </dgm:pt>
    <dgm:pt modelId="{6881A85C-3A4D-42E3-B635-36E7E867EFA2}" type="pres">
      <dgm:prSet presAssocID="{2C83043B-3340-4772-9C7C-85DF7FAFC642}" presName="thickLine" presStyleLbl="alignNode1" presStyleIdx="4" presStyleCnt="6"/>
      <dgm:spPr/>
    </dgm:pt>
    <dgm:pt modelId="{32326201-842B-40BA-B358-27D6E3495F7F}" type="pres">
      <dgm:prSet presAssocID="{2C83043B-3340-4772-9C7C-85DF7FAFC642}" presName="horz1" presStyleCnt="0"/>
      <dgm:spPr/>
    </dgm:pt>
    <dgm:pt modelId="{DC605532-13AD-4C94-9524-7D76614A2821}" type="pres">
      <dgm:prSet presAssocID="{2C83043B-3340-4772-9C7C-85DF7FAFC642}" presName="tx1" presStyleLbl="revTx" presStyleIdx="4" presStyleCnt="6"/>
      <dgm:spPr/>
    </dgm:pt>
    <dgm:pt modelId="{D6B96233-997D-462A-AEEC-0D56093C9720}" type="pres">
      <dgm:prSet presAssocID="{2C83043B-3340-4772-9C7C-85DF7FAFC642}" presName="vert1" presStyleCnt="0"/>
      <dgm:spPr/>
    </dgm:pt>
    <dgm:pt modelId="{ED8A0E1B-802B-4376-826E-1395BCE8AEE9}" type="pres">
      <dgm:prSet presAssocID="{F1AC7E21-DDC2-4B2D-8029-2E5714D4EF0E}" presName="thickLine" presStyleLbl="alignNode1" presStyleIdx="5" presStyleCnt="6"/>
      <dgm:spPr/>
    </dgm:pt>
    <dgm:pt modelId="{57EB3F80-D6F3-45EC-B128-E5873B310292}" type="pres">
      <dgm:prSet presAssocID="{F1AC7E21-DDC2-4B2D-8029-2E5714D4EF0E}" presName="horz1" presStyleCnt="0"/>
      <dgm:spPr/>
    </dgm:pt>
    <dgm:pt modelId="{C1569533-1E77-474C-BF92-3CE3CD2EB1DA}" type="pres">
      <dgm:prSet presAssocID="{F1AC7E21-DDC2-4B2D-8029-2E5714D4EF0E}" presName="tx1" presStyleLbl="revTx" presStyleIdx="5" presStyleCnt="6"/>
      <dgm:spPr/>
    </dgm:pt>
    <dgm:pt modelId="{7444E06B-BADE-4136-8292-4BE0C7C08234}" type="pres">
      <dgm:prSet presAssocID="{F1AC7E21-DDC2-4B2D-8029-2E5714D4EF0E}" presName="vert1" presStyleCnt="0"/>
      <dgm:spPr/>
    </dgm:pt>
  </dgm:ptLst>
  <dgm:cxnLst>
    <dgm:cxn modelId="{ED775511-95AF-493D-807E-E1BB73DD918A}" type="presOf" srcId="{96ED3072-0FF9-4847-A702-C112C80BB28C}" destId="{CFB4E4CC-92E7-4FAB-89DE-D82EA7E7ED79}" srcOrd="0" destOrd="0" presId="urn:microsoft.com/office/officeart/2008/layout/LinedList"/>
    <dgm:cxn modelId="{6EB97220-B9F9-451C-99F1-C5620CE028AC}" type="presOf" srcId="{16CFC500-3F14-4E4D-AB97-7390266035CF}" destId="{5A8651B4-0B69-40BA-A41F-52AFEC4BC6CF}" srcOrd="0" destOrd="0" presId="urn:microsoft.com/office/officeart/2008/layout/LinedList"/>
    <dgm:cxn modelId="{64A2D627-5844-44E2-AF0B-12418B74D7A0}" type="presOf" srcId="{F1AC7E21-DDC2-4B2D-8029-2E5714D4EF0E}" destId="{C1569533-1E77-474C-BF92-3CE3CD2EB1DA}" srcOrd="0" destOrd="0" presId="urn:microsoft.com/office/officeart/2008/layout/LinedList"/>
    <dgm:cxn modelId="{299DDB3C-FBAD-49B3-B4BD-851D35284171}" type="presOf" srcId="{2C83043B-3340-4772-9C7C-85DF7FAFC642}" destId="{DC605532-13AD-4C94-9524-7D76614A2821}" srcOrd="0" destOrd="0" presId="urn:microsoft.com/office/officeart/2008/layout/LinedList"/>
    <dgm:cxn modelId="{20E91D64-C623-4216-A63C-86E12F318034}" srcId="{516D1288-00C0-4B6A-BBDF-1D141152CC61}" destId="{16CFC500-3F14-4E4D-AB97-7390266035CF}" srcOrd="1" destOrd="0" parTransId="{EC9F0E4C-2B89-4FA3-A7D3-769671240623}" sibTransId="{D93EE2E1-1FFA-4099-A388-DF5AEE7E6C8A}"/>
    <dgm:cxn modelId="{CF7C3648-7B8A-43A7-998C-097FA736DB72}" type="presOf" srcId="{C9366C83-C1BB-4980-A36F-3B33C7F42BE5}" destId="{22A41299-F86D-4503-B894-9E4FFE21475C}" srcOrd="0" destOrd="0" presId="urn:microsoft.com/office/officeart/2008/layout/LinedList"/>
    <dgm:cxn modelId="{854F9E9B-944F-4325-80E3-FC4F7DE6D26C}" srcId="{516D1288-00C0-4B6A-BBDF-1D141152CC61}" destId="{96ED3072-0FF9-4847-A702-C112C80BB28C}" srcOrd="2" destOrd="0" parTransId="{6CE1E297-C3F2-4025-BF6A-7247C864BA78}" sibTransId="{205529CC-6101-45E0-9032-7FF03F90B42E}"/>
    <dgm:cxn modelId="{E9AD999F-CABA-4743-8DDD-3A356B549996}" srcId="{516D1288-00C0-4B6A-BBDF-1D141152CC61}" destId="{2C83043B-3340-4772-9C7C-85DF7FAFC642}" srcOrd="4" destOrd="0" parTransId="{71326838-E8E1-4C67-B1D0-01A98466A151}" sibTransId="{7C61134D-A21C-42A7-80C4-4FF628BC68CF}"/>
    <dgm:cxn modelId="{46A596AA-211B-461F-B895-C227BF1059E2}" type="presOf" srcId="{516D1288-00C0-4B6A-BBDF-1D141152CC61}" destId="{748039F6-1368-4D2D-8F4E-AACE93738A9A}" srcOrd="0" destOrd="0" presId="urn:microsoft.com/office/officeart/2008/layout/LinedList"/>
    <dgm:cxn modelId="{4161A0D0-BA78-4A08-BA64-4F0AA76647AD}" srcId="{516D1288-00C0-4B6A-BBDF-1D141152CC61}" destId="{F1AC7E21-DDC2-4B2D-8029-2E5714D4EF0E}" srcOrd="5" destOrd="0" parTransId="{CE95D714-832B-49E1-B5BD-B0A255117E86}" sibTransId="{9399D92E-F8D0-4FA0-BE9C-B15850EB8077}"/>
    <dgm:cxn modelId="{2AF341EB-DA1C-454A-A5DA-1891536289FB}" srcId="{516D1288-00C0-4B6A-BBDF-1D141152CC61}" destId="{A5EBAB02-FC24-4940-8D6E-D9ABE7EAAA5E}" srcOrd="0" destOrd="0" parTransId="{F0BED01B-38C0-4011-9D00-C05C753D4373}" sibTransId="{1D456A43-85F4-4194-89E8-F1560910DCA1}"/>
    <dgm:cxn modelId="{8C51A0ED-8249-496B-8045-5C22009801EA}" srcId="{516D1288-00C0-4B6A-BBDF-1D141152CC61}" destId="{C9366C83-C1BB-4980-A36F-3B33C7F42BE5}" srcOrd="3" destOrd="0" parTransId="{A81BEAC5-188D-4E46-839A-E32F47BFBC6A}" sibTransId="{C0C9A14A-9756-4216-BCE8-0D544CA7EFE5}"/>
    <dgm:cxn modelId="{1F2E09F0-F929-4DE4-84FE-D9FE0E190837}" type="presOf" srcId="{A5EBAB02-FC24-4940-8D6E-D9ABE7EAAA5E}" destId="{E6C5E234-F022-4C6B-90E6-EB5AA37ACCA1}" srcOrd="0" destOrd="0" presId="urn:microsoft.com/office/officeart/2008/layout/LinedList"/>
    <dgm:cxn modelId="{529E0D61-157F-455C-A579-584F65C19600}" type="presParOf" srcId="{748039F6-1368-4D2D-8F4E-AACE93738A9A}" destId="{95BBB6DA-F320-4EBD-83B9-C5FB44711E73}" srcOrd="0" destOrd="0" presId="urn:microsoft.com/office/officeart/2008/layout/LinedList"/>
    <dgm:cxn modelId="{E126B117-8460-4204-90AE-06965EBDA006}" type="presParOf" srcId="{748039F6-1368-4D2D-8F4E-AACE93738A9A}" destId="{7B7F7C61-0AF8-44E9-875A-7E7B04DA855D}" srcOrd="1" destOrd="0" presId="urn:microsoft.com/office/officeart/2008/layout/LinedList"/>
    <dgm:cxn modelId="{84D85906-F1E9-4AE6-8F8E-1119375131A9}" type="presParOf" srcId="{7B7F7C61-0AF8-44E9-875A-7E7B04DA855D}" destId="{E6C5E234-F022-4C6B-90E6-EB5AA37ACCA1}" srcOrd="0" destOrd="0" presId="urn:microsoft.com/office/officeart/2008/layout/LinedList"/>
    <dgm:cxn modelId="{11AF674B-7250-443C-994F-08A4B0E46466}" type="presParOf" srcId="{7B7F7C61-0AF8-44E9-875A-7E7B04DA855D}" destId="{2D188E56-85B1-487F-A981-1F675B72D97D}" srcOrd="1" destOrd="0" presId="urn:microsoft.com/office/officeart/2008/layout/LinedList"/>
    <dgm:cxn modelId="{B104AC5D-DB32-4F4C-BAB3-D6E8946FDC5D}" type="presParOf" srcId="{748039F6-1368-4D2D-8F4E-AACE93738A9A}" destId="{FB7DC676-9752-4632-9EF8-3507EF36A560}" srcOrd="2" destOrd="0" presId="urn:microsoft.com/office/officeart/2008/layout/LinedList"/>
    <dgm:cxn modelId="{66F90D46-CD9F-47FA-A183-5115D9E6EE26}" type="presParOf" srcId="{748039F6-1368-4D2D-8F4E-AACE93738A9A}" destId="{CFB2693C-608F-4905-994A-98837C82485A}" srcOrd="3" destOrd="0" presId="urn:microsoft.com/office/officeart/2008/layout/LinedList"/>
    <dgm:cxn modelId="{A37B99F1-370D-4C37-AE2D-546A7F613DAB}" type="presParOf" srcId="{CFB2693C-608F-4905-994A-98837C82485A}" destId="{5A8651B4-0B69-40BA-A41F-52AFEC4BC6CF}" srcOrd="0" destOrd="0" presId="urn:microsoft.com/office/officeart/2008/layout/LinedList"/>
    <dgm:cxn modelId="{65F9C33F-C1E0-45AD-8D76-35FEDE609B6D}" type="presParOf" srcId="{CFB2693C-608F-4905-994A-98837C82485A}" destId="{970E8642-3A30-4543-9387-2AB4CE12FFED}" srcOrd="1" destOrd="0" presId="urn:microsoft.com/office/officeart/2008/layout/LinedList"/>
    <dgm:cxn modelId="{1FF5964D-D8B7-4AB3-84ED-6E5D8512E2ED}" type="presParOf" srcId="{748039F6-1368-4D2D-8F4E-AACE93738A9A}" destId="{927A6B04-CBD6-4F8E-A287-0EA03FDEA452}" srcOrd="4" destOrd="0" presId="urn:microsoft.com/office/officeart/2008/layout/LinedList"/>
    <dgm:cxn modelId="{599CCFA2-8D11-4451-B281-232CD5990AB3}" type="presParOf" srcId="{748039F6-1368-4D2D-8F4E-AACE93738A9A}" destId="{A3D07F0E-12B9-4C06-9F3A-A1E40CA7A2EB}" srcOrd="5" destOrd="0" presId="urn:microsoft.com/office/officeart/2008/layout/LinedList"/>
    <dgm:cxn modelId="{AAF98989-3D37-428D-8BD1-A5F2A3D87656}" type="presParOf" srcId="{A3D07F0E-12B9-4C06-9F3A-A1E40CA7A2EB}" destId="{CFB4E4CC-92E7-4FAB-89DE-D82EA7E7ED79}" srcOrd="0" destOrd="0" presId="urn:microsoft.com/office/officeart/2008/layout/LinedList"/>
    <dgm:cxn modelId="{C785D948-16B8-4996-A62A-8993D1E3E3A3}" type="presParOf" srcId="{A3D07F0E-12B9-4C06-9F3A-A1E40CA7A2EB}" destId="{B32822DF-8CD5-450E-88BF-61EB8CEABB44}" srcOrd="1" destOrd="0" presId="urn:microsoft.com/office/officeart/2008/layout/LinedList"/>
    <dgm:cxn modelId="{9E89BF4C-BF37-40EC-9031-1C1DF29B3294}" type="presParOf" srcId="{748039F6-1368-4D2D-8F4E-AACE93738A9A}" destId="{8E58111E-BAA9-4463-A0A7-CE28D10789DB}" srcOrd="6" destOrd="0" presId="urn:microsoft.com/office/officeart/2008/layout/LinedList"/>
    <dgm:cxn modelId="{BD6B8189-82E2-4D5A-9F28-32D3FB08EF48}" type="presParOf" srcId="{748039F6-1368-4D2D-8F4E-AACE93738A9A}" destId="{998C8C5E-74E7-4812-82B0-5D568B2A3A5F}" srcOrd="7" destOrd="0" presId="urn:microsoft.com/office/officeart/2008/layout/LinedList"/>
    <dgm:cxn modelId="{2085B3C6-A9FD-4C0E-B7F2-849AA56133EE}" type="presParOf" srcId="{998C8C5E-74E7-4812-82B0-5D568B2A3A5F}" destId="{22A41299-F86D-4503-B894-9E4FFE21475C}" srcOrd="0" destOrd="0" presId="urn:microsoft.com/office/officeart/2008/layout/LinedList"/>
    <dgm:cxn modelId="{ACC0929F-56CF-4B25-AA66-281FFED6E45E}" type="presParOf" srcId="{998C8C5E-74E7-4812-82B0-5D568B2A3A5F}" destId="{4055F815-27FE-4DD9-BA49-51D9E1BEB47C}" srcOrd="1" destOrd="0" presId="urn:microsoft.com/office/officeart/2008/layout/LinedList"/>
    <dgm:cxn modelId="{BCBAE34D-AF79-449A-9CD8-E19E2DFA41E4}" type="presParOf" srcId="{748039F6-1368-4D2D-8F4E-AACE93738A9A}" destId="{6881A85C-3A4D-42E3-B635-36E7E867EFA2}" srcOrd="8" destOrd="0" presId="urn:microsoft.com/office/officeart/2008/layout/LinedList"/>
    <dgm:cxn modelId="{6C362107-3ECD-47BA-BC99-7733D9B58CA9}" type="presParOf" srcId="{748039F6-1368-4D2D-8F4E-AACE93738A9A}" destId="{32326201-842B-40BA-B358-27D6E3495F7F}" srcOrd="9" destOrd="0" presId="urn:microsoft.com/office/officeart/2008/layout/LinedList"/>
    <dgm:cxn modelId="{0D915EA2-08D8-45C5-BCCC-3B0076408546}" type="presParOf" srcId="{32326201-842B-40BA-B358-27D6E3495F7F}" destId="{DC605532-13AD-4C94-9524-7D76614A2821}" srcOrd="0" destOrd="0" presId="urn:microsoft.com/office/officeart/2008/layout/LinedList"/>
    <dgm:cxn modelId="{8848327A-5C71-4A6A-87ED-B9D3EC35BBCF}" type="presParOf" srcId="{32326201-842B-40BA-B358-27D6E3495F7F}" destId="{D6B96233-997D-462A-AEEC-0D56093C9720}" srcOrd="1" destOrd="0" presId="urn:microsoft.com/office/officeart/2008/layout/LinedList"/>
    <dgm:cxn modelId="{8A13DAD7-2598-4C83-8FD3-F57F36417F84}" type="presParOf" srcId="{748039F6-1368-4D2D-8F4E-AACE93738A9A}" destId="{ED8A0E1B-802B-4376-826E-1395BCE8AEE9}" srcOrd="10" destOrd="0" presId="urn:microsoft.com/office/officeart/2008/layout/LinedList"/>
    <dgm:cxn modelId="{F7D3AA88-5CE3-41CA-8873-BA77CA00FAAB}" type="presParOf" srcId="{748039F6-1368-4D2D-8F4E-AACE93738A9A}" destId="{57EB3F80-D6F3-45EC-B128-E5873B310292}" srcOrd="11" destOrd="0" presId="urn:microsoft.com/office/officeart/2008/layout/LinedList"/>
    <dgm:cxn modelId="{0AD149F5-1CF3-47E4-B7D8-3A20BC4B28C6}" type="presParOf" srcId="{57EB3F80-D6F3-45EC-B128-E5873B310292}" destId="{C1569533-1E77-474C-BF92-3CE3CD2EB1DA}" srcOrd="0" destOrd="0" presId="urn:microsoft.com/office/officeart/2008/layout/LinedList"/>
    <dgm:cxn modelId="{3FBE171C-88A9-4B46-B957-A35C6DD95EA6}" type="presParOf" srcId="{57EB3F80-D6F3-45EC-B128-E5873B310292}" destId="{7444E06B-BADE-4136-8292-4BE0C7C0823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BB6DA-F320-4EBD-83B9-C5FB44711E73}">
      <dsp:nvSpPr>
        <dsp:cNvPr id="0" name=""/>
        <dsp:cNvSpPr/>
      </dsp:nvSpPr>
      <dsp:spPr>
        <a:xfrm>
          <a:off x="0" y="2853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5E234-F022-4C6B-90E6-EB5AA37ACCA1}">
      <dsp:nvSpPr>
        <dsp:cNvPr id="0" name=""/>
        <dsp:cNvSpPr/>
      </dsp:nvSpPr>
      <dsp:spPr>
        <a:xfrm>
          <a:off x="0" y="2853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At least one big project per unit </a:t>
          </a:r>
        </a:p>
      </dsp:txBody>
      <dsp:txXfrm>
        <a:off x="0" y="2853"/>
        <a:ext cx="7003777" cy="972983"/>
      </dsp:txXfrm>
    </dsp:sp>
    <dsp:sp modelId="{FB7DC676-9752-4632-9EF8-3507EF36A560}">
      <dsp:nvSpPr>
        <dsp:cNvPr id="0" name=""/>
        <dsp:cNvSpPr/>
      </dsp:nvSpPr>
      <dsp:spPr>
        <a:xfrm>
          <a:off x="0" y="975836"/>
          <a:ext cx="70037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51B4-0B69-40BA-A41F-52AFEC4BC6CF}">
      <dsp:nvSpPr>
        <dsp:cNvPr id="0" name=""/>
        <dsp:cNvSpPr/>
      </dsp:nvSpPr>
      <dsp:spPr>
        <a:xfrm>
          <a:off x="0" y="975836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Quizzes during every unit </a:t>
          </a:r>
        </a:p>
      </dsp:txBody>
      <dsp:txXfrm>
        <a:off x="0" y="975836"/>
        <a:ext cx="7003777" cy="972983"/>
      </dsp:txXfrm>
    </dsp:sp>
    <dsp:sp modelId="{927A6B04-CBD6-4F8E-A287-0EA03FDEA452}">
      <dsp:nvSpPr>
        <dsp:cNvPr id="0" name=""/>
        <dsp:cNvSpPr/>
      </dsp:nvSpPr>
      <dsp:spPr>
        <a:xfrm>
          <a:off x="0" y="1948819"/>
          <a:ext cx="700377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4E4CC-92E7-4FAB-89DE-D82EA7E7ED79}">
      <dsp:nvSpPr>
        <dsp:cNvPr id="0" name=""/>
        <dsp:cNvSpPr/>
      </dsp:nvSpPr>
      <dsp:spPr>
        <a:xfrm>
          <a:off x="0" y="1948819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Taking notes </a:t>
          </a:r>
        </a:p>
      </dsp:txBody>
      <dsp:txXfrm>
        <a:off x="0" y="1948819"/>
        <a:ext cx="7003777" cy="972983"/>
      </dsp:txXfrm>
    </dsp:sp>
    <dsp:sp modelId="{8E58111E-BAA9-4463-A0A7-CE28D10789DB}">
      <dsp:nvSpPr>
        <dsp:cNvPr id="0" name=""/>
        <dsp:cNvSpPr/>
      </dsp:nvSpPr>
      <dsp:spPr>
        <a:xfrm>
          <a:off x="0" y="2921802"/>
          <a:ext cx="700377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41299-F86D-4503-B894-9E4FFE21475C}">
      <dsp:nvSpPr>
        <dsp:cNvPr id="0" name=""/>
        <dsp:cNvSpPr/>
      </dsp:nvSpPr>
      <dsp:spPr>
        <a:xfrm>
          <a:off x="0" y="2921802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Conducting experiments </a:t>
          </a:r>
        </a:p>
      </dsp:txBody>
      <dsp:txXfrm>
        <a:off x="0" y="2921802"/>
        <a:ext cx="7003777" cy="972983"/>
      </dsp:txXfrm>
    </dsp:sp>
    <dsp:sp modelId="{6881A85C-3A4D-42E3-B635-36E7E867EFA2}">
      <dsp:nvSpPr>
        <dsp:cNvPr id="0" name=""/>
        <dsp:cNvSpPr/>
      </dsp:nvSpPr>
      <dsp:spPr>
        <a:xfrm>
          <a:off x="0" y="3894785"/>
          <a:ext cx="700377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05532-13AD-4C94-9524-7D76614A2821}">
      <dsp:nvSpPr>
        <dsp:cNvPr id="0" name=""/>
        <dsp:cNvSpPr/>
      </dsp:nvSpPr>
      <dsp:spPr>
        <a:xfrm>
          <a:off x="0" y="3894785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Working with your classmates </a:t>
          </a:r>
        </a:p>
      </dsp:txBody>
      <dsp:txXfrm>
        <a:off x="0" y="3894785"/>
        <a:ext cx="7003777" cy="972983"/>
      </dsp:txXfrm>
    </dsp:sp>
    <dsp:sp modelId="{ED8A0E1B-802B-4376-826E-1395BCE8AEE9}">
      <dsp:nvSpPr>
        <dsp:cNvPr id="0" name=""/>
        <dsp:cNvSpPr/>
      </dsp:nvSpPr>
      <dsp:spPr>
        <a:xfrm>
          <a:off x="0" y="4867768"/>
          <a:ext cx="70037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69533-1E77-474C-BF92-3CE3CD2EB1DA}">
      <dsp:nvSpPr>
        <dsp:cNvPr id="0" name=""/>
        <dsp:cNvSpPr/>
      </dsp:nvSpPr>
      <dsp:spPr>
        <a:xfrm>
          <a:off x="0" y="4867768"/>
          <a:ext cx="7003777" cy="97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Written and </a:t>
          </a:r>
          <a:r>
            <a:rPr lang="en-US" sz="3300" kern="1200" dirty="0">
              <a:latin typeface="Sabon Next LT"/>
            </a:rPr>
            <a:t>multiple</a:t>
          </a:r>
          <a:r>
            <a:rPr lang="en-US" sz="3300" kern="1200" dirty="0"/>
            <a:t> choice exams </a:t>
          </a:r>
        </a:p>
      </dsp:txBody>
      <dsp:txXfrm>
        <a:off x="0" y="4867768"/>
        <a:ext cx="7003777" cy="97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3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6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7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2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universetoday.com/108799/why-people-resist-the-notion-of-climate-change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eea.europa.eu/themes/landuse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Models if molecules in science classroom">
            <a:extLst>
              <a:ext uri="{FF2B5EF4-FFF2-40B4-BE49-F238E27FC236}">
                <a16:creationId xmlns:a16="http://schemas.microsoft.com/office/drawing/2014/main" id="{76FCF032-C7A8-44D1-8CBE-DC142019C5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622" r="-2" b="-2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  <a:cs typeface="Calibri Light"/>
              </a:rPr>
              <a:t>Welcome to 7th Grade Science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C1DA2-54CD-4299-96EA-0FD97BE6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Unit 1: Me, a Scientist? </a:t>
            </a:r>
            <a:endParaRPr lang="en-US" dirty="0"/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8BAC9353-3C57-44EC-8B51-ED9C3E310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6552" y="1109972"/>
            <a:ext cx="4724400" cy="472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A1DC-14A1-4F26-84D8-A3D7B734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60" y="2411653"/>
            <a:ext cx="6142793" cy="39433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dirty="0"/>
              <a:t>We will learn to... </a:t>
            </a:r>
          </a:p>
          <a:p>
            <a:pPr marL="514350" indent="-514350">
              <a:buAutoNum type="arabicPeriod"/>
            </a:pPr>
            <a:r>
              <a:rPr lang="en-US" sz="3200" dirty="0"/>
              <a:t>Measure in science </a:t>
            </a:r>
          </a:p>
          <a:p>
            <a:pPr marL="514350" indent="-514350">
              <a:buAutoNum type="arabicPeriod"/>
            </a:pPr>
            <a:r>
              <a:rPr lang="en-US" sz="3200" dirty="0"/>
              <a:t>Write in science </a:t>
            </a:r>
          </a:p>
          <a:p>
            <a:pPr marL="514350" indent="-514350">
              <a:buAutoNum type="arabicPeriod"/>
            </a:pPr>
            <a:r>
              <a:rPr lang="en-US" sz="3200" dirty="0"/>
              <a:t>Read in science </a:t>
            </a:r>
          </a:p>
          <a:p>
            <a:pPr marL="514350" indent="-514350">
              <a:buAutoNum type="arabicPeriod"/>
            </a:pPr>
            <a:r>
              <a:rPr lang="en-US" sz="3200" dirty="0"/>
              <a:t>How to conduct labs </a:t>
            </a:r>
          </a:p>
          <a:p>
            <a:pPr marL="514350" indent="-514350">
              <a:buAutoNum type="arabicPeriod"/>
            </a:pPr>
            <a:r>
              <a:rPr lang="en-US" sz="3200" dirty="0"/>
              <a:t>Follow the scientific method </a:t>
            </a:r>
          </a:p>
        </p:txBody>
      </p:sp>
    </p:spTree>
    <p:extLst>
      <p:ext uri="{BB962C8B-B14F-4D97-AF65-F5344CB8AC3E}">
        <p14:creationId xmlns:p14="http://schemas.microsoft.com/office/powerpoint/2010/main" val="21971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0D0CD6-9C5C-4226-82B9-9D2FC6F7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2: Energetically Me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7723D-D661-4C44-B451-EB23F053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dirty="0"/>
              <a:t>Gravity </a:t>
            </a:r>
          </a:p>
          <a:p>
            <a:pPr marL="514350" indent="-514350">
              <a:buAutoNum type="arabicPeriod"/>
            </a:pPr>
            <a:r>
              <a:rPr lang="en-US" dirty="0"/>
              <a:t>Friction </a:t>
            </a:r>
          </a:p>
          <a:p>
            <a:pPr marL="514350" indent="-514350">
              <a:buAutoNum type="arabicPeriod"/>
            </a:pPr>
            <a:r>
              <a:rPr lang="en-US" dirty="0"/>
              <a:t>Inertia </a:t>
            </a:r>
          </a:p>
          <a:p>
            <a:pPr marL="514350" indent="-514350">
              <a:buAutoNum type="arabicPeriod"/>
            </a:pPr>
            <a:r>
              <a:rPr lang="en-US" dirty="0"/>
              <a:t>Magnetic Forces </a:t>
            </a:r>
          </a:p>
          <a:p>
            <a:pPr marL="514350" indent="-514350">
              <a:buAutoNum type="arabicPeriod"/>
            </a:pPr>
            <a:r>
              <a:rPr lang="en-US" dirty="0"/>
              <a:t>Kinetic and Potential Energy 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D4A121CB-6CD6-49D1-9F35-4099432A61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1" r="4926" b="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7B50B4-AF3D-4277-B6B9-56C8A13C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3: How is the Body Connected?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7741-1970-47D8-B3C0-A83CC3980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dirty="0"/>
              <a:t>Human Body Systems </a:t>
            </a:r>
          </a:p>
          <a:p>
            <a:pPr marL="514350" indent="-514350">
              <a:buAutoNum type="arabicPeriod"/>
            </a:pPr>
            <a:r>
              <a:rPr lang="en-US" dirty="0"/>
              <a:t>Cellular Respiration </a:t>
            </a:r>
          </a:p>
          <a:p>
            <a:pPr marL="514350" indent="-514350">
              <a:buAutoNum type="arabicPeriod"/>
            </a:pPr>
            <a:r>
              <a:rPr lang="en-US" dirty="0"/>
              <a:t>Importance of Nutrition </a:t>
            </a:r>
          </a:p>
          <a:p>
            <a:pPr marL="514350" indent="-514350">
              <a:buAutoNum type="arabicPeriod"/>
            </a:pPr>
            <a:r>
              <a:rPr lang="en-US" dirty="0"/>
              <a:t>Anerobic Respiration</a:t>
            </a:r>
          </a:p>
          <a:p>
            <a:pPr marL="514350" indent="-514350">
              <a:buAutoNum type="arabicPeriod"/>
            </a:pPr>
            <a:r>
              <a:rPr lang="en-US" dirty="0"/>
              <a:t>Aerobic Respiratio</a:t>
            </a:r>
            <a:r>
              <a:rPr lang="en-US" sz="3200" dirty="0"/>
              <a:t>n </a:t>
            </a:r>
          </a:p>
        </p:txBody>
      </p:sp>
      <p:pic>
        <p:nvPicPr>
          <p:cNvPr id="5" name="Picture 4" descr="3D render of cells">
            <a:extLst>
              <a:ext uri="{FF2B5EF4-FFF2-40B4-BE49-F238E27FC236}">
                <a16:creationId xmlns:a16="http://schemas.microsoft.com/office/drawing/2014/main" id="{06D45EF5-65EA-42C7-AC5A-8252118B5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08" r="31566" b="-2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1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FEEAFB-8217-45D6-91A0-53D9CD07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917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4: Earth Across the Ages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C854-8A84-4043-96A6-5B5E9B12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sz="2400" dirty="0"/>
              <a:t>Changing ecosystems </a:t>
            </a:r>
          </a:p>
          <a:p>
            <a:pPr marL="514350" indent="-514350">
              <a:buAutoNum type="arabicPeriod"/>
            </a:pPr>
            <a:r>
              <a:rPr lang="en-US" sz="2400" dirty="0"/>
              <a:t>Layers of the Earth </a:t>
            </a:r>
          </a:p>
          <a:p>
            <a:pPr marL="514350" indent="-514350">
              <a:buAutoNum type="arabicPeriod"/>
            </a:pPr>
            <a:r>
              <a:rPr lang="en-US" sz="2400" dirty="0"/>
              <a:t>Rocks</a:t>
            </a:r>
          </a:p>
          <a:p>
            <a:pPr marL="514350" indent="-514350">
              <a:buAutoNum type="arabicPeriod"/>
            </a:pPr>
            <a:r>
              <a:rPr lang="en-US" sz="2400" dirty="0"/>
              <a:t>Earth's Interior </a:t>
            </a:r>
          </a:p>
          <a:p>
            <a:pPr marL="514350" indent="-514350">
              <a:buAutoNum type="arabicPeriod"/>
            </a:pPr>
            <a:r>
              <a:rPr lang="en-US" sz="2400" dirty="0"/>
              <a:t>Pacific Northwest Overtime </a:t>
            </a:r>
          </a:p>
          <a:p>
            <a:pPr marL="514350" indent="-514350">
              <a:buAutoNum type="arabicPeriod"/>
            </a:pPr>
            <a:r>
              <a:rPr lang="en-US" sz="2400" dirty="0"/>
              <a:t>How historical events shaped the Earth </a:t>
            </a:r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6C0CD1B0-7576-43F8-9F1A-9995F3FAC3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11" r="9" b="9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2A17E6-0B21-4594-88C7-B1B5BC47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690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5: Disasters, Naturally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4478A-179D-41DA-9751-B11EAE11B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dirty="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sz="3200" dirty="0"/>
              <a:t>Plate Tectonics </a:t>
            </a:r>
          </a:p>
          <a:p>
            <a:pPr marL="514350" indent="-514350">
              <a:buAutoNum type="arabicPeriod"/>
            </a:pPr>
            <a:r>
              <a:rPr lang="en-US" sz="3200" dirty="0"/>
              <a:t>Earthquakes </a:t>
            </a:r>
          </a:p>
          <a:p>
            <a:pPr marL="514350" indent="-514350">
              <a:buAutoNum type="arabicPeriod"/>
            </a:pPr>
            <a:r>
              <a:rPr lang="en-US" sz="3200" dirty="0"/>
              <a:t>Tsunamis </a:t>
            </a:r>
          </a:p>
          <a:p>
            <a:pPr marL="514350" indent="-514350">
              <a:buAutoNum type="arabicPeriod"/>
            </a:pPr>
            <a:r>
              <a:rPr lang="en-US" sz="3200" dirty="0"/>
              <a:t>Volcanoes </a:t>
            </a:r>
          </a:p>
          <a:p>
            <a:pPr marL="514350" indent="-514350">
              <a:buAutoNum type="arabicPeriod"/>
            </a:pPr>
            <a:r>
              <a:rPr lang="en-US" sz="3200" dirty="0"/>
              <a:t>Climate Change </a:t>
            </a:r>
          </a:p>
        </p:txBody>
      </p:sp>
      <p:pic>
        <p:nvPicPr>
          <p:cNvPr id="4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2C9B51A8-29FC-4AE5-A315-813375453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3736" r="28137" b="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0A7BB-9550-46F2-94CC-9FB870EF743E}"/>
              </a:ext>
            </a:extLst>
          </p:cNvPr>
          <p:cNvSpPr txBox="1"/>
          <p:nvPr/>
        </p:nvSpPr>
        <p:spPr>
          <a:xfrm>
            <a:off x="9718246" y="6657946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55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FEE36D-A75B-466C-BF60-9159C2E51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6: Biomes around the World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0232-CE22-4597-9236-314BCA78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8" y="2862943"/>
            <a:ext cx="6298836" cy="34174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sz="2400" dirty="0"/>
              <a:t>The different types of Biomes </a:t>
            </a:r>
          </a:p>
          <a:p>
            <a:pPr marL="514350" indent="-514350">
              <a:buAutoNum type="arabicPeriod"/>
            </a:pPr>
            <a:r>
              <a:rPr lang="en-US" sz="2400" dirty="0"/>
              <a:t>Interactions between different biomes </a:t>
            </a:r>
          </a:p>
          <a:p>
            <a:pPr marL="514350" indent="-514350">
              <a:buAutoNum type="arabicPeriod"/>
            </a:pPr>
            <a:r>
              <a:rPr lang="en-US" sz="2400" dirty="0"/>
              <a:t>Key characteristics of biomes </a:t>
            </a:r>
          </a:p>
          <a:p>
            <a:pPr marL="514350" indent="-514350">
              <a:buAutoNum type="arabicPeriod"/>
            </a:pPr>
            <a:r>
              <a:rPr lang="en-US" sz="2400" dirty="0"/>
              <a:t>The importance of endangered species in different biomes 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3A6C9D76-77F0-48C4-BB76-4A5C9337A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97" r="33192" b="-3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9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D5E97A-D21B-4AA4-83CF-DA3A380E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AF5706D-4464-450F-93F4-853EDF68C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E0FB244-C158-43A9-AD7A-05DC5BBF6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DECC68-FFCC-47B2-B673-8B9D035F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5638800" cy="2461008"/>
          </a:xfrm>
        </p:spPr>
        <p:txBody>
          <a:bodyPr>
            <a:normAutofit/>
          </a:bodyPr>
          <a:lstStyle/>
          <a:p>
            <a:r>
              <a:rPr lang="en-US" dirty="0">
                <a:cs typeface="Sabon Next LT"/>
              </a:rPr>
              <a:t>Unit 7: Land Use and Topography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BEAE-71E9-4688-B626-A69678AEE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4200"/>
            <a:ext cx="5638437" cy="31561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/>
              <a:t>We will learn about... </a:t>
            </a:r>
          </a:p>
          <a:p>
            <a:pPr marL="514350" indent="-514350">
              <a:buAutoNum type="arabicPeriod"/>
            </a:pPr>
            <a:r>
              <a:rPr lang="en-US" sz="1800"/>
              <a:t>Land Usage in Washington </a:t>
            </a:r>
          </a:p>
          <a:p>
            <a:pPr marL="514350" indent="-514350">
              <a:buAutoNum type="arabicPeriod"/>
            </a:pPr>
            <a:r>
              <a:rPr lang="en-US" sz="1800"/>
              <a:t>Land Usage in the United States </a:t>
            </a:r>
          </a:p>
          <a:p>
            <a:pPr marL="514350" indent="-514350">
              <a:buAutoNum type="arabicPeriod"/>
            </a:pPr>
            <a:r>
              <a:rPr lang="en-US" sz="1800"/>
              <a:t>How to read maps </a:t>
            </a:r>
          </a:p>
          <a:p>
            <a:pPr marL="514350" indent="-514350">
              <a:buAutoNum type="arabicPeriod"/>
            </a:pPr>
            <a:r>
              <a:rPr lang="en-US" sz="1800"/>
              <a:t>Benchmarks on maps </a:t>
            </a:r>
          </a:p>
          <a:p>
            <a:pPr marL="514350" indent="-514350">
              <a:buAutoNum type="arabicPeriod"/>
            </a:pPr>
            <a:r>
              <a:rPr lang="en-US" sz="1800"/>
              <a:t>How land can be better utilized </a:t>
            </a:r>
          </a:p>
        </p:txBody>
      </p:sp>
      <p:pic>
        <p:nvPicPr>
          <p:cNvPr id="4" name="Picture 4" descr="A picture containing green&#10;&#10;Description automatically generated">
            <a:extLst>
              <a:ext uri="{FF2B5EF4-FFF2-40B4-BE49-F238E27FC236}">
                <a16:creationId xmlns:a16="http://schemas.microsoft.com/office/drawing/2014/main" id="{8B66D8CA-F395-48C8-B9E1-39146B6869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3156" r="5539" b="-1"/>
          <a:stretch/>
        </p:blipFill>
        <p:spPr>
          <a:xfrm>
            <a:off x="6861048" y="1"/>
            <a:ext cx="533095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762DD-CF89-4D38-BA4C-0E707A713636}"/>
              </a:ext>
            </a:extLst>
          </p:cNvPr>
          <p:cNvSpPr txBox="1"/>
          <p:nvPr/>
        </p:nvSpPr>
        <p:spPr>
          <a:xfrm>
            <a:off x="9718246" y="6657946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035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E96B42-DF40-495F-9C4B-FB564802A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3352799" cy="5577934"/>
          </a:xfrm>
        </p:spPr>
        <p:txBody>
          <a:bodyPr>
            <a:normAutofit/>
          </a:bodyPr>
          <a:lstStyle/>
          <a:p>
            <a:r>
              <a:rPr lang="en-US" sz="4000">
                <a:cs typeface="Sabon Next LT"/>
              </a:rPr>
              <a:t>What can you expect? </a:t>
            </a:r>
            <a:endParaRPr lang="en-US" sz="40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DA21D9-1D11-45A6-A0CF-CCE80A0C8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675006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65604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LightSeed_2SEEDS">
      <a:dk1>
        <a:srgbClr val="000000"/>
      </a:dk1>
      <a:lt1>
        <a:srgbClr val="FFFFFF"/>
      </a:lt1>
      <a:dk2>
        <a:srgbClr val="23393E"/>
      </a:dk2>
      <a:lt2>
        <a:srgbClr val="E2E5E8"/>
      </a:lt2>
      <a:accent1>
        <a:srgbClr val="B89D7C"/>
      </a:accent1>
      <a:accent2>
        <a:srgbClr val="C39791"/>
      </a:accent2>
      <a:accent3>
        <a:srgbClr val="A4A37C"/>
      </a:accent3>
      <a:accent4>
        <a:srgbClr val="75ACA9"/>
      </a:accent4>
      <a:accent5>
        <a:srgbClr val="82A7BB"/>
      </a:accent5>
      <a:accent6>
        <a:srgbClr val="7F8CBA"/>
      </a:accent6>
      <a:hlink>
        <a:srgbClr val="6383AB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DappledVTI</vt:lpstr>
      <vt:lpstr>Welcome to 7th Grade Science</vt:lpstr>
      <vt:lpstr>Unit 1: Me, a Scientist? </vt:lpstr>
      <vt:lpstr>Unit 2: Energetically Me </vt:lpstr>
      <vt:lpstr>Unit 3: How is the Body Connected?</vt:lpstr>
      <vt:lpstr>Unit 4: Earth Across the Ages </vt:lpstr>
      <vt:lpstr>Unit 5: Disasters, Naturally </vt:lpstr>
      <vt:lpstr>Unit 6: Biomes around the World </vt:lpstr>
      <vt:lpstr>Unit 7: Land Use and Topography </vt:lpstr>
      <vt:lpstr>What can you expect?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111</cp:revision>
  <dcterms:created xsi:type="dcterms:W3CDTF">2021-09-07T03:23:09Z</dcterms:created>
  <dcterms:modified xsi:type="dcterms:W3CDTF">2021-09-07T16:27:26Z</dcterms:modified>
</cp:coreProperties>
</file>