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12192000"/>
  <p:notesSz cx="6858000" cy="9144000"/>
  <p:embeddedFontLst>
    <p:embeddedFont>
      <p:font typeface="Fontdiner Swanky"/>
      <p:regular r:id="rId34"/>
    </p:embeddedFont>
    <p:embeddedFont>
      <p:font typeface="Short Stack"/>
      <p:regular r:id="rId35"/>
    </p:embeddedFont>
    <p:embeddedFont>
      <p:font typeface="Schoolbell"/>
      <p:regular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http://customooxmlschemas.google.com/">
      <go:slidesCustomData xmlns:go="http://customooxmlschemas.google.com/" r:id="rId37" roundtripDataSignature="AMtx7mgfe74FZD525gGEWkvU4m3wxp+s2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ShortStack-regular.fntdata"/><Relationship Id="rId12" Type="http://schemas.openxmlformats.org/officeDocument/2006/relationships/slide" Target="slides/slide7.xml"/><Relationship Id="rId34" Type="http://schemas.openxmlformats.org/officeDocument/2006/relationships/font" Target="fonts/FontdinerSwanky-regular.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Schoolbell-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 name="Google Shape;8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ed229efb0b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ged229efb0b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624f951afe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g624f951afe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9437b1ff86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g9437b1ff86_0_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g9437b1ff86_0_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Curriculum - curriculum map, PYP scope &amp; sequence, assessment, and resources (websites &amp; links)</a:t>
            </a:r>
            <a:endParaRPr/>
          </a:p>
        </p:txBody>
      </p:sp>
      <p:sp>
        <p:nvSpPr>
          <p:cNvPr id="94" name="Google Shape;9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602fc9bd7b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g602fc9bd7b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9437b1ff86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g9437b1ff86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602fc9bd7b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g602fc9bd7b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9437b1ff86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g9437b1ff86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9437b1ff86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g9437b1ff86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g9437b1ff86_0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602fc9bd7b_0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g602fc9bd7b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602fc9bd7b_0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g602fc9bd7b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602fc9bd7b_0_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g602fc9bd7b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9437b1ff86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g9437b1ff86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624f951afe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g624f951afe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602fc9bd7b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g602fc9bd7b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g602fc9bd7b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23"/>
          <p:cNvSpPr txBox="1"/>
          <p:nvPr>
            <p:ph type="ctrTitle"/>
          </p:nvPr>
        </p:nvSpPr>
        <p:spPr>
          <a:xfrm>
            <a:off x="1065213" y="304800"/>
            <a:ext cx="7091361" cy="2793906"/>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dk1"/>
              </a:buClr>
              <a:buSzPts val="6600"/>
              <a:buFont typeface="Arial"/>
              <a:buNone/>
              <a:defRPr sz="6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3"/>
          <p:cNvSpPr txBox="1"/>
          <p:nvPr>
            <p:ph idx="1" type="subTitle"/>
          </p:nvPr>
        </p:nvSpPr>
        <p:spPr>
          <a:xfrm>
            <a:off x="1065213" y="3108804"/>
            <a:ext cx="7091361" cy="8382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accent2"/>
              </a:buClr>
              <a:buSzPts val="1920"/>
              <a:buNone/>
              <a:defRPr sz="2400">
                <a:solidFill>
                  <a:schemeClr val="accent2"/>
                </a:solidFill>
              </a:defRPr>
            </a:lvl1pPr>
            <a:lvl2pPr lvl="1" algn="ctr">
              <a:lnSpc>
                <a:spcPct val="90000"/>
              </a:lnSpc>
              <a:spcBef>
                <a:spcPts val="1000"/>
              </a:spcBef>
              <a:spcAft>
                <a:spcPts val="0"/>
              </a:spcAft>
              <a:buClr>
                <a:schemeClr val="dk1"/>
              </a:buClr>
              <a:buSzPts val="1600"/>
              <a:buNone/>
              <a:defRPr sz="2000"/>
            </a:lvl2pPr>
            <a:lvl3pPr lvl="2" algn="ctr">
              <a:lnSpc>
                <a:spcPct val="90000"/>
              </a:lnSpc>
              <a:spcBef>
                <a:spcPts val="800"/>
              </a:spcBef>
              <a:spcAft>
                <a:spcPts val="0"/>
              </a:spcAft>
              <a:buClr>
                <a:schemeClr val="dk1"/>
              </a:buClr>
              <a:buSzPts val="1440"/>
              <a:buNone/>
              <a:defRPr sz="1800"/>
            </a:lvl3pPr>
            <a:lvl4pPr lvl="3" algn="ctr">
              <a:lnSpc>
                <a:spcPct val="90000"/>
              </a:lnSpc>
              <a:spcBef>
                <a:spcPts val="800"/>
              </a:spcBef>
              <a:spcAft>
                <a:spcPts val="0"/>
              </a:spcAft>
              <a:buClr>
                <a:schemeClr val="dk1"/>
              </a:buClr>
              <a:buSzPts val="1280"/>
              <a:buNone/>
              <a:defRPr sz="1600"/>
            </a:lvl4pPr>
            <a:lvl5pPr lvl="4" algn="ctr">
              <a:lnSpc>
                <a:spcPct val="90000"/>
              </a:lnSpc>
              <a:spcBef>
                <a:spcPts val="800"/>
              </a:spcBef>
              <a:spcAft>
                <a:spcPts val="0"/>
              </a:spcAft>
              <a:buClr>
                <a:schemeClr val="dk1"/>
              </a:buClr>
              <a:buSzPts val="1280"/>
              <a:buNone/>
              <a:defRPr sz="1600"/>
            </a:lvl5pPr>
            <a:lvl6pPr lvl="5" algn="ctr">
              <a:lnSpc>
                <a:spcPct val="90000"/>
              </a:lnSpc>
              <a:spcBef>
                <a:spcPts val="800"/>
              </a:spcBef>
              <a:spcAft>
                <a:spcPts val="0"/>
              </a:spcAft>
              <a:buClr>
                <a:schemeClr val="dk1"/>
              </a:buClr>
              <a:buSzPts val="1280"/>
              <a:buNone/>
              <a:defRPr sz="1600"/>
            </a:lvl6pPr>
            <a:lvl7pPr lvl="6" algn="ctr">
              <a:lnSpc>
                <a:spcPct val="90000"/>
              </a:lnSpc>
              <a:spcBef>
                <a:spcPts val="800"/>
              </a:spcBef>
              <a:spcAft>
                <a:spcPts val="0"/>
              </a:spcAft>
              <a:buClr>
                <a:schemeClr val="dk1"/>
              </a:buClr>
              <a:buSzPts val="1280"/>
              <a:buNone/>
              <a:defRPr sz="1600"/>
            </a:lvl7pPr>
            <a:lvl8pPr lvl="7" algn="ctr">
              <a:lnSpc>
                <a:spcPct val="90000"/>
              </a:lnSpc>
              <a:spcBef>
                <a:spcPts val="800"/>
              </a:spcBef>
              <a:spcAft>
                <a:spcPts val="0"/>
              </a:spcAft>
              <a:buClr>
                <a:schemeClr val="dk1"/>
              </a:buClr>
              <a:buSzPts val="1280"/>
              <a:buNone/>
              <a:defRPr sz="1600"/>
            </a:lvl8pPr>
            <a:lvl9pPr lvl="8" algn="ctr">
              <a:lnSpc>
                <a:spcPct val="90000"/>
              </a:lnSpc>
              <a:spcBef>
                <a:spcPts val="800"/>
              </a:spcBef>
              <a:spcAft>
                <a:spcPts val="0"/>
              </a:spcAft>
              <a:buClr>
                <a:schemeClr val="dk1"/>
              </a:buClr>
              <a:buSzPts val="1280"/>
              <a:buNone/>
              <a:defRPr sz="1600"/>
            </a:lvl9pPr>
          </a:lstStyle>
          <a:p/>
        </p:txBody>
      </p:sp>
      <p:sp>
        <p:nvSpPr>
          <p:cNvPr id="18" name="Google Shape;18;p23"/>
          <p:cNvSpPr txBox="1"/>
          <p:nvPr>
            <p:ph idx="10" type="dt"/>
          </p:nvPr>
        </p:nvSpPr>
        <p:spPr>
          <a:xfrm>
            <a:off x="253576" y="6505078"/>
            <a:ext cx="964036"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3"/>
          <p:cNvSpPr txBox="1"/>
          <p:nvPr>
            <p:ph idx="11" type="ftr"/>
          </p:nvPr>
        </p:nvSpPr>
        <p:spPr>
          <a:xfrm>
            <a:off x="1280159" y="6505078"/>
            <a:ext cx="6876415"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3"/>
          <p:cNvSpPr txBox="1"/>
          <p:nvPr>
            <p:ph idx="12" type="sldNum"/>
          </p:nvPr>
        </p:nvSpPr>
        <p:spPr>
          <a:xfrm>
            <a:off x="11580814" y="6280298"/>
            <a:ext cx="533399" cy="349101"/>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32"/>
          <p:cNvSpPr txBox="1"/>
          <p:nvPr>
            <p:ph type="title"/>
          </p:nvPr>
        </p:nvSpPr>
        <p:spPr>
          <a:xfrm>
            <a:off x="2208213" y="304800"/>
            <a:ext cx="9372600" cy="120041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2"/>
          <p:cNvSpPr txBox="1"/>
          <p:nvPr>
            <p:ph idx="1" type="body"/>
          </p:nvPr>
        </p:nvSpPr>
        <p:spPr>
          <a:xfrm rot="5400000">
            <a:off x="4837113" y="-1028700"/>
            <a:ext cx="4114800" cy="9372600"/>
          </a:xfrm>
          <a:prstGeom prst="rect">
            <a:avLst/>
          </a:prstGeom>
          <a:noFill/>
          <a:ln>
            <a:noFill/>
          </a:ln>
        </p:spPr>
        <p:txBody>
          <a:bodyPr anchorCtr="0" anchor="t" bIns="45700" lIns="91425" spcFirstLastPara="1" rIns="91425" wrap="square" tIns="45700">
            <a:normAutofit/>
          </a:bodyPr>
          <a:lstStyle>
            <a:lvl1pPr indent="-320040" lvl="0" marL="457200" algn="l">
              <a:lnSpc>
                <a:spcPct val="90000"/>
              </a:lnSpc>
              <a:spcBef>
                <a:spcPts val="1800"/>
              </a:spcBef>
              <a:spcAft>
                <a:spcPts val="0"/>
              </a:spcAft>
              <a:buClr>
                <a:schemeClr val="dk1"/>
              </a:buClr>
              <a:buSzPts val="1440"/>
              <a:buChar char="▪"/>
              <a:defRPr/>
            </a:lvl1pPr>
            <a:lvl2pPr indent="-320040" lvl="1" marL="914400" algn="l">
              <a:lnSpc>
                <a:spcPct val="90000"/>
              </a:lnSpc>
              <a:spcBef>
                <a:spcPts val="1000"/>
              </a:spcBef>
              <a:spcAft>
                <a:spcPts val="0"/>
              </a:spcAft>
              <a:buClr>
                <a:schemeClr val="dk1"/>
              </a:buClr>
              <a:buSzPts val="1440"/>
              <a:buChar char="▪"/>
              <a:defRPr/>
            </a:lvl2pPr>
            <a:lvl3pPr indent="-320039" lvl="2" marL="1371600" algn="l">
              <a:lnSpc>
                <a:spcPct val="90000"/>
              </a:lnSpc>
              <a:spcBef>
                <a:spcPts val="800"/>
              </a:spcBef>
              <a:spcAft>
                <a:spcPts val="0"/>
              </a:spcAft>
              <a:buClr>
                <a:schemeClr val="dk1"/>
              </a:buClr>
              <a:buSzPts val="1440"/>
              <a:buChar char="▪"/>
              <a:defRPr/>
            </a:lvl3pPr>
            <a:lvl4pPr indent="-320039" lvl="3" marL="1828800" algn="l">
              <a:lnSpc>
                <a:spcPct val="90000"/>
              </a:lnSpc>
              <a:spcBef>
                <a:spcPts val="800"/>
              </a:spcBef>
              <a:spcAft>
                <a:spcPts val="0"/>
              </a:spcAft>
              <a:buClr>
                <a:schemeClr val="dk1"/>
              </a:buClr>
              <a:buSzPts val="1440"/>
              <a:buChar char="▪"/>
              <a:defRPr/>
            </a:lvl4pPr>
            <a:lvl5pPr indent="-320039" lvl="4" marL="2286000" algn="l">
              <a:lnSpc>
                <a:spcPct val="90000"/>
              </a:lnSpc>
              <a:spcBef>
                <a:spcPts val="800"/>
              </a:spcBef>
              <a:spcAft>
                <a:spcPts val="0"/>
              </a:spcAft>
              <a:buClr>
                <a:schemeClr val="dk1"/>
              </a:buClr>
              <a:buSzPts val="1440"/>
              <a:buChar char="▪"/>
              <a:defRPr/>
            </a:lvl5pPr>
            <a:lvl6pPr indent="-320039" lvl="5" marL="2743200" algn="l">
              <a:lnSpc>
                <a:spcPct val="90000"/>
              </a:lnSpc>
              <a:spcBef>
                <a:spcPts val="800"/>
              </a:spcBef>
              <a:spcAft>
                <a:spcPts val="0"/>
              </a:spcAft>
              <a:buClr>
                <a:schemeClr val="dk1"/>
              </a:buClr>
              <a:buSzPts val="1440"/>
              <a:buChar char="▪"/>
              <a:defRPr/>
            </a:lvl6pPr>
            <a:lvl7pPr indent="-320039" lvl="6" marL="3200400" algn="l">
              <a:lnSpc>
                <a:spcPct val="90000"/>
              </a:lnSpc>
              <a:spcBef>
                <a:spcPts val="800"/>
              </a:spcBef>
              <a:spcAft>
                <a:spcPts val="0"/>
              </a:spcAft>
              <a:buClr>
                <a:schemeClr val="dk1"/>
              </a:buClr>
              <a:buSzPts val="1440"/>
              <a:buChar char="▪"/>
              <a:defRPr/>
            </a:lvl7pPr>
            <a:lvl8pPr indent="-320040" lvl="7" marL="3657600" algn="l">
              <a:lnSpc>
                <a:spcPct val="90000"/>
              </a:lnSpc>
              <a:spcBef>
                <a:spcPts val="800"/>
              </a:spcBef>
              <a:spcAft>
                <a:spcPts val="0"/>
              </a:spcAft>
              <a:buClr>
                <a:schemeClr val="dk1"/>
              </a:buClr>
              <a:buSzPts val="1440"/>
              <a:buChar char="▪"/>
              <a:defRPr/>
            </a:lvl8pPr>
            <a:lvl9pPr indent="-320040" lvl="8" marL="4114800" algn="l">
              <a:lnSpc>
                <a:spcPct val="90000"/>
              </a:lnSpc>
              <a:spcBef>
                <a:spcPts val="800"/>
              </a:spcBef>
              <a:spcAft>
                <a:spcPts val="0"/>
              </a:spcAft>
              <a:buClr>
                <a:schemeClr val="dk1"/>
              </a:buClr>
              <a:buSzPts val="1440"/>
              <a:buChar char="▪"/>
              <a:defRPr/>
            </a:lvl9pPr>
          </a:lstStyle>
          <a:p/>
        </p:txBody>
      </p:sp>
      <p:sp>
        <p:nvSpPr>
          <p:cNvPr id="76" name="Google Shape;76;p32"/>
          <p:cNvSpPr txBox="1"/>
          <p:nvPr>
            <p:ph idx="10" type="dt"/>
          </p:nvPr>
        </p:nvSpPr>
        <p:spPr>
          <a:xfrm>
            <a:off x="253576" y="6505078"/>
            <a:ext cx="964036"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2"/>
          <p:cNvSpPr txBox="1"/>
          <p:nvPr>
            <p:ph idx="11" type="ftr"/>
          </p:nvPr>
        </p:nvSpPr>
        <p:spPr>
          <a:xfrm>
            <a:off x="1280159" y="6505078"/>
            <a:ext cx="6876415"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2"/>
          <p:cNvSpPr txBox="1"/>
          <p:nvPr>
            <p:ph idx="12" type="sldNum"/>
          </p:nvPr>
        </p:nvSpPr>
        <p:spPr>
          <a:xfrm>
            <a:off x="11580814" y="6280298"/>
            <a:ext cx="533399" cy="349101"/>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33"/>
          <p:cNvSpPr txBox="1"/>
          <p:nvPr>
            <p:ph type="title"/>
          </p:nvPr>
        </p:nvSpPr>
        <p:spPr>
          <a:xfrm rot="5400000">
            <a:off x="8017814" y="2152001"/>
            <a:ext cx="5410200" cy="1715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3"/>
          <p:cNvSpPr txBox="1"/>
          <p:nvPr>
            <p:ph idx="1" type="body"/>
          </p:nvPr>
        </p:nvSpPr>
        <p:spPr>
          <a:xfrm rot="5400000">
            <a:off x="3256107" y="-741506"/>
            <a:ext cx="5410200" cy="7502814"/>
          </a:xfrm>
          <a:prstGeom prst="rect">
            <a:avLst/>
          </a:prstGeom>
          <a:noFill/>
          <a:ln>
            <a:noFill/>
          </a:ln>
        </p:spPr>
        <p:txBody>
          <a:bodyPr anchorCtr="0" anchor="t" bIns="45700" lIns="91425" spcFirstLastPara="1" rIns="91425" wrap="square" tIns="45700">
            <a:normAutofit/>
          </a:bodyPr>
          <a:lstStyle>
            <a:lvl1pPr indent="-320040" lvl="0" marL="457200" algn="l">
              <a:lnSpc>
                <a:spcPct val="90000"/>
              </a:lnSpc>
              <a:spcBef>
                <a:spcPts val="1800"/>
              </a:spcBef>
              <a:spcAft>
                <a:spcPts val="0"/>
              </a:spcAft>
              <a:buClr>
                <a:schemeClr val="dk1"/>
              </a:buClr>
              <a:buSzPts val="1440"/>
              <a:buChar char="▪"/>
              <a:defRPr/>
            </a:lvl1pPr>
            <a:lvl2pPr indent="-320040" lvl="1" marL="914400" algn="l">
              <a:lnSpc>
                <a:spcPct val="90000"/>
              </a:lnSpc>
              <a:spcBef>
                <a:spcPts val="1000"/>
              </a:spcBef>
              <a:spcAft>
                <a:spcPts val="0"/>
              </a:spcAft>
              <a:buClr>
                <a:schemeClr val="dk1"/>
              </a:buClr>
              <a:buSzPts val="1440"/>
              <a:buChar char="▪"/>
              <a:defRPr/>
            </a:lvl2pPr>
            <a:lvl3pPr indent="-320039" lvl="2" marL="1371600" algn="l">
              <a:lnSpc>
                <a:spcPct val="90000"/>
              </a:lnSpc>
              <a:spcBef>
                <a:spcPts val="800"/>
              </a:spcBef>
              <a:spcAft>
                <a:spcPts val="0"/>
              </a:spcAft>
              <a:buClr>
                <a:schemeClr val="dk1"/>
              </a:buClr>
              <a:buSzPts val="1440"/>
              <a:buChar char="▪"/>
              <a:defRPr/>
            </a:lvl3pPr>
            <a:lvl4pPr indent="-320039" lvl="3" marL="1828800" algn="l">
              <a:lnSpc>
                <a:spcPct val="90000"/>
              </a:lnSpc>
              <a:spcBef>
                <a:spcPts val="800"/>
              </a:spcBef>
              <a:spcAft>
                <a:spcPts val="0"/>
              </a:spcAft>
              <a:buClr>
                <a:schemeClr val="dk1"/>
              </a:buClr>
              <a:buSzPts val="1440"/>
              <a:buChar char="▪"/>
              <a:defRPr/>
            </a:lvl4pPr>
            <a:lvl5pPr indent="-320039" lvl="4" marL="2286000" algn="l">
              <a:lnSpc>
                <a:spcPct val="90000"/>
              </a:lnSpc>
              <a:spcBef>
                <a:spcPts val="800"/>
              </a:spcBef>
              <a:spcAft>
                <a:spcPts val="0"/>
              </a:spcAft>
              <a:buClr>
                <a:schemeClr val="dk1"/>
              </a:buClr>
              <a:buSzPts val="1440"/>
              <a:buChar char="▪"/>
              <a:defRPr/>
            </a:lvl5pPr>
            <a:lvl6pPr indent="-320039" lvl="5" marL="2743200" algn="l">
              <a:lnSpc>
                <a:spcPct val="90000"/>
              </a:lnSpc>
              <a:spcBef>
                <a:spcPts val="800"/>
              </a:spcBef>
              <a:spcAft>
                <a:spcPts val="0"/>
              </a:spcAft>
              <a:buClr>
                <a:schemeClr val="dk1"/>
              </a:buClr>
              <a:buSzPts val="1440"/>
              <a:buChar char="▪"/>
              <a:defRPr/>
            </a:lvl6pPr>
            <a:lvl7pPr indent="-320039" lvl="6" marL="3200400" algn="l">
              <a:lnSpc>
                <a:spcPct val="90000"/>
              </a:lnSpc>
              <a:spcBef>
                <a:spcPts val="800"/>
              </a:spcBef>
              <a:spcAft>
                <a:spcPts val="0"/>
              </a:spcAft>
              <a:buClr>
                <a:schemeClr val="dk1"/>
              </a:buClr>
              <a:buSzPts val="1440"/>
              <a:buChar char="▪"/>
              <a:defRPr/>
            </a:lvl7pPr>
            <a:lvl8pPr indent="-320040" lvl="7" marL="3657600" algn="l">
              <a:lnSpc>
                <a:spcPct val="90000"/>
              </a:lnSpc>
              <a:spcBef>
                <a:spcPts val="800"/>
              </a:spcBef>
              <a:spcAft>
                <a:spcPts val="0"/>
              </a:spcAft>
              <a:buClr>
                <a:schemeClr val="dk1"/>
              </a:buClr>
              <a:buSzPts val="1440"/>
              <a:buChar char="▪"/>
              <a:defRPr/>
            </a:lvl8pPr>
            <a:lvl9pPr indent="-320040" lvl="8" marL="4114800" algn="l">
              <a:lnSpc>
                <a:spcPct val="90000"/>
              </a:lnSpc>
              <a:spcBef>
                <a:spcPts val="800"/>
              </a:spcBef>
              <a:spcAft>
                <a:spcPts val="0"/>
              </a:spcAft>
              <a:buClr>
                <a:schemeClr val="dk1"/>
              </a:buClr>
              <a:buSzPts val="1440"/>
              <a:buChar char="▪"/>
              <a:defRPr/>
            </a:lvl9pPr>
          </a:lstStyle>
          <a:p/>
        </p:txBody>
      </p:sp>
      <p:sp>
        <p:nvSpPr>
          <p:cNvPr id="82" name="Google Shape;82;p33"/>
          <p:cNvSpPr txBox="1"/>
          <p:nvPr>
            <p:ph idx="10" type="dt"/>
          </p:nvPr>
        </p:nvSpPr>
        <p:spPr>
          <a:xfrm>
            <a:off x="253576" y="6505078"/>
            <a:ext cx="964036"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3"/>
          <p:cNvSpPr txBox="1"/>
          <p:nvPr>
            <p:ph idx="11" type="ftr"/>
          </p:nvPr>
        </p:nvSpPr>
        <p:spPr>
          <a:xfrm>
            <a:off x="1280159" y="6505078"/>
            <a:ext cx="6876415"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3"/>
          <p:cNvSpPr txBox="1"/>
          <p:nvPr>
            <p:ph idx="12" type="sldNum"/>
          </p:nvPr>
        </p:nvSpPr>
        <p:spPr>
          <a:xfrm>
            <a:off x="11580814" y="6280298"/>
            <a:ext cx="533399" cy="349101"/>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27"/>
          <p:cNvSpPr txBox="1"/>
          <p:nvPr>
            <p:ph type="title"/>
          </p:nvPr>
        </p:nvSpPr>
        <p:spPr>
          <a:xfrm>
            <a:off x="5180013" y="1600200"/>
            <a:ext cx="6400801" cy="248602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5200"/>
              <a:buFont typeface="Arial"/>
              <a:buNone/>
              <a:defRPr sz="5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7"/>
          <p:cNvSpPr txBox="1"/>
          <p:nvPr>
            <p:ph idx="1" type="body"/>
          </p:nvPr>
        </p:nvSpPr>
        <p:spPr>
          <a:xfrm>
            <a:off x="5180011" y="4105029"/>
            <a:ext cx="6400801"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800"/>
              </a:spcBef>
              <a:spcAft>
                <a:spcPts val="0"/>
              </a:spcAft>
              <a:buClr>
                <a:schemeClr val="accent2"/>
              </a:buClr>
              <a:buSzPts val="1600"/>
              <a:buNone/>
              <a:defRPr sz="2000">
                <a:solidFill>
                  <a:schemeClr val="accent2"/>
                </a:solidFill>
              </a:defRPr>
            </a:lvl1pPr>
            <a:lvl2pPr indent="-228600" lvl="1" marL="914400" algn="l">
              <a:lnSpc>
                <a:spcPct val="90000"/>
              </a:lnSpc>
              <a:spcBef>
                <a:spcPts val="1000"/>
              </a:spcBef>
              <a:spcAft>
                <a:spcPts val="0"/>
              </a:spcAft>
              <a:buClr>
                <a:srgbClr val="999999"/>
              </a:buClr>
              <a:buSzPts val="1600"/>
              <a:buNone/>
              <a:defRPr sz="2000">
                <a:solidFill>
                  <a:srgbClr val="999999"/>
                </a:solidFill>
              </a:defRPr>
            </a:lvl2pPr>
            <a:lvl3pPr indent="-228600" lvl="2" marL="1371600" algn="l">
              <a:lnSpc>
                <a:spcPct val="90000"/>
              </a:lnSpc>
              <a:spcBef>
                <a:spcPts val="800"/>
              </a:spcBef>
              <a:spcAft>
                <a:spcPts val="0"/>
              </a:spcAft>
              <a:buClr>
                <a:srgbClr val="999999"/>
              </a:buClr>
              <a:buSzPts val="1440"/>
              <a:buNone/>
              <a:defRPr sz="1800">
                <a:solidFill>
                  <a:srgbClr val="999999"/>
                </a:solidFill>
              </a:defRPr>
            </a:lvl3pPr>
            <a:lvl4pPr indent="-228600" lvl="3" marL="1828800" algn="l">
              <a:lnSpc>
                <a:spcPct val="90000"/>
              </a:lnSpc>
              <a:spcBef>
                <a:spcPts val="800"/>
              </a:spcBef>
              <a:spcAft>
                <a:spcPts val="0"/>
              </a:spcAft>
              <a:buClr>
                <a:srgbClr val="999999"/>
              </a:buClr>
              <a:buSzPts val="1280"/>
              <a:buNone/>
              <a:defRPr sz="1600">
                <a:solidFill>
                  <a:srgbClr val="999999"/>
                </a:solidFill>
              </a:defRPr>
            </a:lvl4pPr>
            <a:lvl5pPr indent="-228600" lvl="4" marL="2286000" algn="l">
              <a:lnSpc>
                <a:spcPct val="90000"/>
              </a:lnSpc>
              <a:spcBef>
                <a:spcPts val="800"/>
              </a:spcBef>
              <a:spcAft>
                <a:spcPts val="0"/>
              </a:spcAft>
              <a:buClr>
                <a:srgbClr val="999999"/>
              </a:buClr>
              <a:buSzPts val="1280"/>
              <a:buNone/>
              <a:defRPr sz="1600">
                <a:solidFill>
                  <a:srgbClr val="999999"/>
                </a:solidFill>
              </a:defRPr>
            </a:lvl5pPr>
            <a:lvl6pPr indent="-228600" lvl="5" marL="2743200" algn="l">
              <a:lnSpc>
                <a:spcPct val="90000"/>
              </a:lnSpc>
              <a:spcBef>
                <a:spcPts val="800"/>
              </a:spcBef>
              <a:spcAft>
                <a:spcPts val="0"/>
              </a:spcAft>
              <a:buClr>
                <a:srgbClr val="999999"/>
              </a:buClr>
              <a:buSzPts val="1280"/>
              <a:buNone/>
              <a:defRPr sz="1600">
                <a:solidFill>
                  <a:srgbClr val="999999"/>
                </a:solidFill>
              </a:defRPr>
            </a:lvl6pPr>
            <a:lvl7pPr indent="-228600" lvl="6" marL="3200400" algn="l">
              <a:lnSpc>
                <a:spcPct val="90000"/>
              </a:lnSpc>
              <a:spcBef>
                <a:spcPts val="800"/>
              </a:spcBef>
              <a:spcAft>
                <a:spcPts val="0"/>
              </a:spcAft>
              <a:buClr>
                <a:srgbClr val="999999"/>
              </a:buClr>
              <a:buSzPts val="1280"/>
              <a:buNone/>
              <a:defRPr sz="1600">
                <a:solidFill>
                  <a:srgbClr val="999999"/>
                </a:solidFill>
              </a:defRPr>
            </a:lvl7pPr>
            <a:lvl8pPr indent="-228600" lvl="7" marL="3657600" algn="l">
              <a:lnSpc>
                <a:spcPct val="90000"/>
              </a:lnSpc>
              <a:spcBef>
                <a:spcPts val="800"/>
              </a:spcBef>
              <a:spcAft>
                <a:spcPts val="0"/>
              </a:spcAft>
              <a:buClr>
                <a:srgbClr val="999999"/>
              </a:buClr>
              <a:buSzPts val="1280"/>
              <a:buNone/>
              <a:defRPr sz="1600">
                <a:solidFill>
                  <a:srgbClr val="999999"/>
                </a:solidFill>
              </a:defRPr>
            </a:lvl8pPr>
            <a:lvl9pPr indent="-228600" lvl="8" marL="4114800" algn="l">
              <a:lnSpc>
                <a:spcPct val="90000"/>
              </a:lnSpc>
              <a:spcBef>
                <a:spcPts val="800"/>
              </a:spcBef>
              <a:spcAft>
                <a:spcPts val="0"/>
              </a:spcAft>
              <a:buClr>
                <a:srgbClr val="999999"/>
              </a:buClr>
              <a:buSzPts val="1280"/>
              <a:buNone/>
              <a:defRPr sz="1600">
                <a:solidFill>
                  <a:srgbClr val="999999"/>
                </a:solidFill>
              </a:defRPr>
            </a:lvl9pPr>
          </a:lstStyle>
          <a:p/>
        </p:txBody>
      </p:sp>
      <p:sp>
        <p:nvSpPr>
          <p:cNvPr id="24" name="Google Shape;24;p27"/>
          <p:cNvSpPr txBox="1"/>
          <p:nvPr>
            <p:ph idx="10" type="dt"/>
          </p:nvPr>
        </p:nvSpPr>
        <p:spPr>
          <a:xfrm>
            <a:off x="253576" y="6505078"/>
            <a:ext cx="964036"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7"/>
          <p:cNvSpPr txBox="1"/>
          <p:nvPr>
            <p:ph idx="11" type="ftr"/>
          </p:nvPr>
        </p:nvSpPr>
        <p:spPr>
          <a:xfrm>
            <a:off x="1280159" y="6505078"/>
            <a:ext cx="6876415"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7"/>
          <p:cNvSpPr txBox="1"/>
          <p:nvPr>
            <p:ph idx="12" type="sldNum"/>
          </p:nvPr>
        </p:nvSpPr>
        <p:spPr>
          <a:xfrm>
            <a:off x="11580814" y="6280298"/>
            <a:ext cx="533399" cy="349101"/>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25"/>
          <p:cNvSpPr txBox="1"/>
          <p:nvPr>
            <p:ph type="title"/>
          </p:nvPr>
        </p:nvSpPr>
        <p:spPr>
          <a:xfrm>
            <a:off x="2208213" y="304800"/>
            <a:ext cx="9372600" cy="120041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5"/>
          <p:cNvSpPr txBox="1"/>
          <p:nvPr>
            <p:ph idx="1" type="body"/>
          </p:nvPr>
        </p:nvSpPr>
        <p:spPr>
          <a:xfrm>
            <a:off x="2208213" y="1600200"/>
            <a:ext cx="4572000" cy="4114800"/>
          </a:xfrm>
          <a:prstGeom prst="rect">
            <a:avLst/>
          </a:prstGeom>
          <a:noFill/>
          <a:ln>
            <a:noFill/>
          </a:ln>
        </p:spPr>
        <p:txBody>
          <a:bodyPr anchorCtr="0" anchor="t" bIns="45700" lIns="91425" spcFirstLastPara="1" rIns="91425" wrap="square" tIns="45700">
            <a:normAutofit/>
          </a:bodyPr>
          <a:lstStyle>
            <a:lvl1pPr indent="-320040" lvl="0" marL="457200" algn="l">
              <a:lnSpc>
                <a:spcPct val="90000"/>
              </a:lnSpc>
              <a:spcBef>
                <a:spcPts val="1800"/>
              </a:spcBef>
              <a:spcAft>
                <a:spcPts val="0"/>
              </a:spcAft>
              <a:buClr>
                <a:schemeClr val="dk1"/>
              </a:buClr>
              <a:buSzPts val="1440"/>
              <a:buChar char="▪"/>
              <a:defRPr/>
            </a:lvl1pPr>
            <a:lvl2pPr indent="-320040" lvl="1" marL="914400" algn="l">
              <a:lnSpc>
                <a:spcPct val="90000"/>
              </a:lnSpc>
              <a:spcBef>
                <a:spcPts val="1000"/>
              </a:spcBef>
              <a:spcAft>
                <a:spcPts val="0"/>
              </a:spcAft>
              <a:buClr>
                <a:schemeClr val="dk1"/>
              </a:buClr>
              <a:buSzPts val="1440"/>
              <a:buChar char="▪"/>
              <a:defRPr/>
            </a:lvl2pPr>
            <a:lvl3pPr indent="-320039" lvl="2" marL="1371600" algn="l">
              <a:lnSpc>
                <a:spcPct val="90000"/>
              </a:lnSpc>
              <a:spcBef>
                <a:spcPts val="800"/>
              </a:spcBef>
              <a:spcAft>
                <a:spcPts val="0"/>
              </a:spcAft>
              <a:buClr>
                <a:schemeClr val="dk1"/>
              </a:buClr>
              <a:buSzPts val="1440"/>
              <a:buChar char="▪"/>
              <a:defRPr/>
            </a:lvl3pPr>
            <a:lvl4pPr indent="-320039" lvl="3" marL="1828800" algn="l">
              <a:lnSpc>
                <a:spcPct val="90000"/>
              </a:lnSpc>
              <a:spcBef>
                <a:spcPts val="800"/>
              </a:spcBef>
              <a:spcAft>
                <a:spcPts val="0"/>
              </a:spcAft>
              <a:buClr>
                <a:schemeClr val="dk1"/>
              </a:buClr>
              <a:buSzPts val="1440"/>
              <a:buChar char="▪"/>
              <a:defRPr/>
            </a:lvl4pPr>
            <a:lvl5pPr indent="-320039" lvl="4" marL="2286000" algn="l">
              <a:lnSpc>
                <a:spcPct val="90000"/>
              </a:lnSpc>
              <a:spcBef>
                <a:spcPts val="800"/>
              </a:spcBef>
              <a:spcAft>
                <a:spcPts val="0"/>
              </a:spcAft>
              <a:buClr>
                <a:schemeClr val="dk1"/>
              </a:buClr>
              <a:buSzPts val="1440"/>
              <a:buChar char="▪"/>
              <a:defRPr/>
            </a:lvl5pPr>
            <a:lvl6pPr indent="-320039" lvl="5" marL="2743200" algn="l">
              <a:lnSpc>
                <a:spcPct val="90000"/>
              </a:lnSpc>
              <a:spcBef>
                <a:spcPts val="800"/>
              </a:spcBef>
              <a:spcAft>
                <a:spcPts val="0"/>
              </a:spcAft>
              <a:buClr>
                <a:schemeClr val="dk1"/>
              </a:buClr>
              <a:buSzPts val="1440"/>
              <a:buChar char="▪"/>
              <a:defRPr/>
            </a:lvl6pPr>
            <a:lvl7pPr indent="-320039" lvl="6" marL="3200400" algn="l">
              <a:lnSpc>
                <a:spcPct val="90000"/>
              </a:lnSpc>
              <a:spcBef>
                <a:spcPts val="800"/>
              </a:spcBef>
              <a:spcAft>
                <a:spcPts val="0"/>
              </a:spcAft>
              <a:buClr>
                <a:schemeClr val="dk1"/>
              </a:buClr>
              <a:buSzPts val="1440"/>
              <a:buChar char="▪"/>
              <a:defRPr/>
            </a:lvl7pPr>
            <a:lvl8pPr indent="-320040" lvl="7" marL="3657600" algn="l">
              <a:lnSpc>
                <a:spcPct val="90000"/>
              </a:lnSpc>
              <a:spcBef>
                <a:spcPts val="800"/>
              </a:spcBef>
              <a:spcAft>
                <a:spcPts val="0"/>
              </a:spcAft>
              <a:buClr>
                <a:schemeClr val="dk1"/>
              </a:buClr>
              <a:buSzPts val="1440"/>
              <a:buChar char="▪"/>
              <a:defRPr/>
            </a:lvl8pPr>
            <a:lvl9pPr indent="-320040" lvl="8" marL="4114800" algn="l">
              <a:lnSpc>
                <a:spcPct val="90000"/>
              </a:lnSpc>
              <a:spcBef>
                <a:spcPts val="800"/>
              </a:spcBef>
              <a:spcAft>
                <a:spcPts val="0"/>
              </a:spcAft>
              <a:buClr>
                <a:schemeClr val="dk1"/>
              </a:buClr>
              <a:buSzPts val="1440"/>
              <a:buChar char="▪"/>
              <a:defRPr/>
            </a:lvl9pPr>
          </a:lstStyle>
          <a:p/>
        </p:txBody>
      </p:sp>
      <p:sp>
        <p:nvSpPr>
          <p:cNvPr id="30" name="Google Shape;30;p25"/>
          <p:cNvSpPr txBox="1"/>
          <p:nvPr>
            <p:ph idx="2" type="body"/>
          </p:nvPr>
        </p:nvSpPr>
        <p:spPr>
          <a:xfrm>
            <a:off x="7008813" y="1600200"/>
            <a:ext cx="4572000" cy="4114800"/>
          </a:xfrm>
          <a:prstGeom prst="rect">
            <a:avLst/>
          </a:prstGeom>
          <a:noFill/>
          <a:ln>
            <a:noFill/>
          </a:ln>
        </p:spPr>
        <p:txBody>
          <a:bodyPr anchorCtr="0" anchor="t" bIns="45700" lIns="91425" spcFirstLastPara="1" rIns="91425" wrap="square" tIns="45700">
            <a:normAutofit/>
          </a:bodyPr>
          <a:lstStyle>
            <a:lvl1pPr indent="-320040" lvl="0" marL="457200" algn="l">
              <a:lnSpc>
                <a:spcPct val="90000"/>
              </a:lnSpc>
              <a:spcBef>
                <a:spcPts val="1800"/>
              </a:spcBef>
              <a:spcAft>
                <a:spcPts val="0"/>
              </a:spcAft>
              <a:buClr>
                <a:schemeClr val="dk1"/>
              </a:buClr>
              <a:buSzPts val="1440"/>
              <a:buChar char="▪"/>
              <a:defRPr/>
            </a:lvl1pPr>
            <a:lvl2pPr indent="-320040" lvl="1" marL="914400" algn="l">
              <a:lnSpc>
                <a:spcPct val="90000"/>
              </a:lnSpc>
              <a:spcBef>
                <a:spcPts val="1000"/>
              </a:spcBef>
              <a:spcAft>
                <a:spcPts val="0"/>
              </a:spcAft>
              <a:buClr>
                <a:schemeClr val="dk1"/>
              </a:buClr>
              <a:buSzPts val="1440"/>
              <a:buChar char="▪"/>
              <a:defRPr/>
            </a:lvl2pPr>
            <a:lvl3pPr indent="-320039" lvl="2" marL="1371600" algn="l">
              <a:lnSpc>
                <a:spcPct val="90000"/>
              </a:lnSpc>
              <a:spcBef>
                <a:spcPts val="800"/>
              </a:spcBef>
              <a:spcAft>
                <a:spcPts val="0"/>
              </a:spcAft>
              <a:buClr>
                <a:schemeClr val="dk1"/>
              </a:buClr>
              <a:buSzPts val="1440"/>
              <a:buChar char="▪"/>
              <a:defRPr/>
            </a:lvl3pPr>
            <a:lvl4pPr indent="-320039" lvl="3" marL="1828800" algn="l">
              <a:lnSpc>
                <a:spcPct val="90000"/>
              </a:lnSpc>
              <a:spcBef>
                <a:spcPts val="800"/>
              </a:spcBef>
              <a:spcAft>
                <a:spcPts val="0"/>
              </a:spcAft>
              <a:buClr>
                <a:schemeClr val="dk1"/>
              </a:buClr>
              <a:buSzPts val="1440"/>
              <a:buChar char="▪"/>
              <a:defRPr/>
            </a:lvl4pPr>
            <a:lvl5pPr indent="-320039" lvl="4" marL="2286000" algn="l">
              <a:lnSpc>
                <a:spcPct val="90000"/>
              </a:lnSpc>
              <a:spcBef>
                <a:spcPts val="800"/>
              </a:spcBef>
              <a:spcAft>
                <a:spcPts val="0"/>
              </a:spcAft>
              <a:buClr>
                <a:schemeClr val="dk1"/>
              </a:buClr>
              <a:buSzPts val="1440"/>
              <a:buChar char="▪"/>
              <a:defRPr/>
            </a:lvl5pPr>
            <a:lvl6pPr indent="-320039" lvl="5" marL="2743200" algn="l">
              <a:lnSpc>
                <a:spcPct val="90000"/>
              </a:lnSpc>
              <a:spcBef>
                <a:spcPts val="800"/>
              </a:spcBef>
              <a:spcAft>
                <a:spcPts val="0"/>
              </a:spcAft>
              <a:buClr>
                <a:schemeClr val="dk1"/>
              </a:buClr>
              <a:buSzPts val="1440"/>
              <a:buChar char="▪"/>
              <a:defRPr/>
            </a:lvl6pPr>
            <a:lvl7pPr indent="-320039" lvl="6" marL="3200400" algn="l">
              <a:lnSpc>
                <a:spcPct val="90000"/>
              </a:lnSpc>
              <a:spcBef>
                <a:spcPts val="800"/>
              </a:spcBef>
              <a:spcAft>
                <a:spcPts val="0"/>
              </a:spcAft>
              <a:buClr>
                <a:schemeClr val="dk1"/>
              </a:buClr>
              <a:buSzPts val="1440"/>
              <a:buChar char="▪"/>
              <a:defRPr/>
            </a:lvl7pPr>
            <a:lvl8pPr indent="-320040" lvl="7" marL="3657600" algn="l">
              <a:lnSpc>
                <a:spcPct val="90000"/>
              </a:lnSpc>
              <a:spcBef>
                <a:spcPts val="800"/>
              </a:spcBef>
              <a:spcAft>
                <a:spcPts val="0"/>
              </a:spcAft>
              <a:buClr>
                <a:schemeClr val="dk1"/>
              </a:buClr>
              <a:buSzPts val="1440"/>
              <a:buChar char="▪"/>
              <a:defRPr/>
            </a:lvl8pPr>
            <a:lvl9pPr indent="-320040" lvl="8" marL="4114800" algn="l">
              <a:lnSpc>
                <a:spcPct val="90000"/>
              </a:lnSpc>
              <a:spcBef>
                <a:spcPts val="800"/>
              </a:spcBef>
              <a:spcAft>
                <a:spcPts val="0"/>
              </a:spcAft>
              <a:buClr>
                <a:schemeClr val="dk1"/>
              </a:buClr>
              <a:buSzPts val="1440"/>
              <a:buChar char="▪"/>
              <a:defRPr/>
            </a:lvl9pPr>
          </a:lstStyle>
          <a:p/>
        </p:txBody>
      </p:sp>
      <p:sp>
        <p:nvSpPr>
          <p:cNvPr id="31" name="Google Shape;31;p25"/>
          <p:cNvSpPr txBox="1"/>
          <p:nvPr>
            <p:ph idx="10" type="dt"/>
          </p:nvPr>
        </p:nvSpPr>
        <p:spPr>
          <a:xfrm>
            <a:off x="253576" y="6505078"/>
            <a:ext cx="964036"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5"/>
          <p:cNvSpPr txBox="1"/>
          <p:nvPr>
            <p:ph idx="11" type="ftr"/>
          </p:nvPr>
        </p:nvSpPr>
        <p:spPr>
          <a:xfrm>
            <a:off x="1280159" y="6505078"/>
            <a:ext cx="6876415"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5"/>
          <p:cNvSpPr txBox="1"/>
          <p:nvPr>
            <p:ph idx="12" type="sldNum"/>
          </p:nvPr>
        </p:nvSpPr>
        <p:spPr>
          <a:xfrm>
            <a:off x="11580814" y="6280298"/>
            <a:ext cx="533399" cy="349101"/>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 name="Shape 34"/>
        <p:cNvGrpSpPr/>
        <p:nvPr/>
      </p:nvGrpSpPr>
      <p:grpSpPr>
        <a:xfrm>
          <a:off x="0" y="0"/>
          <a:ext cx="0" cy="0"/>
          <a:chOff x="0" y="0"/>
          <a:chExt cx="0" cy="0"/>
        </a:xfrm>
      </p:grpSpPr>
      <p:sp>
        <p:nvSpPr>
          <p:cNvPr id="35" name="Google Shape;35;p24"/>
          <p:cNvSpPr txBox="1"/>
          <p:nvPr>
            <p:ph type="title"/>
          </p:nvPr>
        </p:nvSpPr>
        <p:spPr>
          <a:xfrm>
            <a:off x="2208213" y="304800"/>
            <a:ext cx="9372600" cy="120041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4"/>
          <p:cNvSpPr txBox="1"/>
          <p:nvPr>
            <p:ph idx="1" type="body"/>
          </p:nvPr>
        </p:nvSpPr>
        <p:spPr>
          <a:xfrm>
            <a:off x="2208213" y="1600200"/>
            <a:ext cx="9372600" cy="4114800"/>
          </a:xfrm>
          <a:prstGeom prst="rect">
            <a:avLst/>
          </a:prstGeom>
          <a:noFill/>
          <a:ln>
            <a:noFill/>
          </a:ln>
        </p:spPr>
        <p:txBody>
          <a:bodyPr anchorCtr="0" anchor="t" bIns="45700" lIns="91425" spcFirstLastPara="1" rIns="91425" wrap="square" tIns="45700">
            <a:normAutofit/>
          </a:bodyPr>
          <a:lstStyle>
            <a:lvl1pPr indent="-320040" lvl="0" marL="457200" algn="l">
              <a:lnSpc>
                <a:spcPct val="90000"/>
              </a:lnSpc>
              <a:spcBef>
                <a:spcPts val="1800"/>
              </a:spcBef>
              <a:spcAft>
                <a:spcPts val="0"/>
              </a:spcAft>
              <a:buClr>
                <a:schemeClr val="dk1"/>
              </a:buClr>
              <a:buSzPts val="1440"/>
              <a:buChar char="▪"/>
              <a:defRPr/>
            </a:lvl1pPr>
            <a:lvl2pPr indent="-320040" lvl="1" marL="914400" algn="l">
              <a:lnSpc>
                <a:spcPct val="90000"/>
              </a:lnSpc>
              <a:spcBef>
                <a:spcPts val="1000"/>
              </a:spcBef>
              <a:spcAft>
                <a:spcPts val="0"/>
              </a:spcAft>
              <a:buClr>
                <a:schemeClr val="dk1"/>
              </a:buClr>
              <a:buSzPts val="1440"/>
              <a:buChar char="▪"/>
              <a:defRPr/>
            </a:lvl2pPr>
            <a:lvl3pPr indent="-320039" lvl="2" marL="1371600" algn="l">
              <a:lnSpc>
                <a:spcPct val="90000"/>
              </a:lnSpc>
              <a:spcBef>
                <a:spcPts val="800"/>
              </a:spcBef>
              <a:spcAft>
                <a:spcPts val="0"/>
              </a:spcAft>
              <a:buClr>
                <a:schemeClr val="dk1"/>
              </a:buClr>
              <a:buSzPts val="1440"/>
              <a:buChar char="▪"/>
              <a:defRPr/>
            </a:lvl3pPr>
            <a:lvl4pPr indent="-320039" lvl="3" marL="1828800" algn="l">
              <a:lnSpc>
                <a:spcPct val="90000"/>
              </a:lnSpc>
              <a:spcBef>
                <a:spcPts val="800"/>
              </a:spcBef>
              <a:spcAft>
                <a:spcPts val="0"/>
              </a:spcAft>
              <a:buClr>
                <a:schemeClr val="dk1"/>
              </a:buClr>
              <a:buSzPts val="1440"/>
              <a:buChar char="▪"/>
              <a:defRPr/>
            </a:lvl4pPr>
            <a:lvl5pPr indent="-320039" lvl="4" marL="2286000" algn="l">
              <a:lnSpc>
                <a:spcPct val="90000"/>
              </a:lnSpc>
              <a:spcBef>
                <a:spcPts val="800"/>
              </a:spcBef>
              <a:spcAft>
                <a:spcPts val="0"/>
              </a:spcAft>
              <a:buClr>
                <a:schemeClr val="dk1"/>
              </a:buClr>
              <a:buSzPts val="1440"/>
              <a:buChar char="▪"/>
              <a:defRPr/>
            </a:lvl5pPr>
            <a:lvl6pPr indent="-320039" lvl="5" marL="2743200" algn="l">
              <a:lnSpc>
                <a:spcPct val="90000"/>
              </a:lnSpc>
              <a:spcBef>
                <a:spcPts val="800"/>
              </a:spcBef>
              <a:spcAft>
                <a:spcPts val="0"/>
              </a:spcAft>
              <a:buClr>
                <a:schemeClr val="dk1"/>
              </a:buClr>
              <a:buSzPts val="1440"/>
              <a:buChar char="▪"/>
              <a:defRPr/>
            </a:lvl6pPr>
            <a:lvl7pPr indent="-320039" lvl="6" marL="3200400" algn="l">
              <a:lnSpc>
                <a:spcPct val="90000"/>
              </a:lnSpc>
              <a:spcBef>
                <a:spcPts val="800"/>
              </a:spcBef>
              <a:spcAft>
                <a:spcPts val="0"/>
              </a:spcAft>
              <a:buClr>
                <a:schemeClr val="dk1"/>
              </a:buClr>
              <a:buSzPts val="1440"/>
              <a:buChar char="▪"/>
              <a:defRPr/>
            </a:lvl7pPr>
            <a:lvl8pPr indent="-320040" lvl="7" marL="3657600" algn="l">
              <a:lnSpc>
                <a:spcPct val="90000"/>
              </a:lnSpc>
              <a:spcBef>
                <a:spcPts val="800"/>
              </a:spcBef>
              <a:spcAft>
                <a:spcPts val="0"/>
              </a:spcAft>
              <a:buClr>
                <a:schemeClr val="dk1"/>
              </a:buClr>
              <a:buSzPts val="1440"/>
              <a:buChar char="▪"/>
              <a:defRPr/>
            </a:lvl8pPr>
            <a:lvl9pPr indent="-320040" lvl="8" marL="4114800" algn="l">
              <a:lnSpc>
                <a:spcPct val="90000"/>
              </a:lnSpc>
              <a:spcBef>
                <a:spcPts val="800"/>
              </a:spcBef>
              <a:spcAft>
                <a:spcPts val="0"/>
              </a:spcAft>
              <a:buClr>
                <a:schemeClr val="dk1"/>
              </a:buClr>
              <a:buSzPts val="1440"/>
              <a:buChar char="▪"/>
              <a:defRPr/>
            </a:lvl9pPr>
          </a:lstStyle>
          <a:p/>
        </p:txBody>
      </p:sp>
      <p:sp>
        <p:nvSpPr>
          <p:cNvPr id="37" name="Google Shape;37;p24"/>
          <p:cNvSpPr txBox="1"/>
          <p:nvPr>
            <p:ph idx="10" type="dt"/>
          </p:nvPr>
        </p:nvSpPr>
        <p:spPr>
          <a:xfrm>
            <a:off x="253576" y="6505078"/>
            <a:ext cx="964036"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4"/>
          <p:cNvSpPr txBox="1"/>
          <p:nvPr>
            <p:ph idx="11" type="ftr"/>
          </p:nvPr>
        </p:nvSpPr>
        <p:spPr>
          <a:xfrm>
            <a:off x="1280159" y="6505078"/>
            <a:ext cx="6876415"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4"/>
          <p:cNvSpPr txBox="1"/>
          <p:nvPr>
            <p:ph idx="12" type="sldNum"/>
          </p:nvPr>
        </p:nvSpPr>
        <p:spPr>
          <a:xfrm>
            <a:off x="11580814" y="6280298"/>
            <a:ext cx="533399" cy="349101"/>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bg>
      <p:bgPr>
        <a:blipFill>
          <a:blip r:embed="rId2">
            <a:alphaModFix/>
          </a:blip>
          <a:stretch>
            <a:fillRect/>
          </a:stretch>
        </a:blipFill>
      </p:bgPr>
    </p:bg>
    <p:spTree>
      <p:nvGrpSpPr>
        <p:cNvPr id="40" name="Shape 40"/>
        <p:cNvGrpSpPr/>
        <p:nvPr/>
      </p:nvGrpSpPr>
      <p:grpSpPr>
        <a:xfrm>
          <a:off x="0" y="0"/>
          <a:ext cx="0" cy="0"/>
          <a:chOff x="0" y="0"/>
          <a:chExt cx="0" cy="0"/>
        </a:xfrm>
      </p:grpSpPr>
      <p:sp>
        <p:nvSpPr>
          <p:cNvPr id="41" name="Google Shape;41;p28"/>
          <p:cNvSpPr txBox="1"/>
          <p:nvPr>
            <p:ph type="title"/>
          </p:nvPr>
        </p:nvSpPr>
        <p:spPr>
          <a:xfrm>
            <a:off x="8837612" y="2277477"/>
            <a:ext cx="2743201" cy="232217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2600"/>
              <a:buFont typeface="Arial"/>
              <a:buNone/>
              <a:defRPr sz="2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8"/>
          <p:cNvSpPr txBox="1"/>
          <p:nvPr>
            <p:ph idx="1" type="body"/>
          </p:nvPr>
        </p:nvSpPr>
        <p:spPr>
          <a:xfrm>
            <a:off x="1293813" y="533400"/>
            <a:ext cx="6858000" cy="4800600"/>
          </a:xfrm>
          <a:prstGeom prst="rect">
            <a:avLst/>
          </a:prstGeom>
          <a:noFill/>
          <a:ln>
            <a:noFill/>
          </a:ln>
        </p:spPr>
        <p:txBody>
          <a:bodyPr anchorCtr="0" anchor="t" bIns="45700" lIns="91425" spcFirstLastPara="1" rIns="91425" wrap="square" tIns="45700">
            <a:normAutofit/>
          </a:bodyPr>
          <a:lstStyle>
            <a:lvl1pPr indent="-350520" lvl="0" marL="457200" algn="l">
              <a:lnSpc>
                <a:spcPct val="90000"/>
              </a:lnSpc>
              <a:spcBef>
                <a:spcPts val="1800"/>
              </a:spcBef>
              <a:spcAft>
                <a:spcPts val="0"/>
              </a:spcAft>
              <a:buClr>
                <a:schemeClr val="dk1"/>
              </a:buClr>
              <a:buSzPts val="1920"/>
              <a:buChar char="▪"/>
              <a:defRPr sz="2400"/>
            </a:lvl1pPr>
            <a:lvl2pPr indent="-330200" lvl="1" marL="914400" algn="l">
              <a:lnSpc>
                <a:spcPct val="90000"/>
              </a:lnSpc>
              <a:spcBef>
                <a:spcPts val="1000"/>
              </a:spcBef>
              <a:spcAft>
                <a:spcPts val="0"/>
              </a:spcAft>
              <a:buClr>
                <a:schemeClr val="dk1"/>
              </a:buClr>
              <a:buSzPts val="1600"/>
              <a:buChar char="▪"/>
              <a:defRPr sz="2000"/>
            </a:lvl2pPr>
            <a:lvl3pPr indent="-320039" lvl="2" marL="1371600" algn="l">
              <a:lnSpc>
                <a:spcPct val="90000"/>
              </a:lnSpc>
              <a:spcBef>
                <a:spcPts val="800"/>
              </a:spcBef>
              <a:spcAft>
                <a:spcPts val="0"/>
              </a:spcAft>
              <a:buClr>
                <a:schemeClr val="dk1"/>
              </a:buClr>
              <a:buSzPts val="1440"/>
              <a:buChar char="▪"/>
              <a:defRPr sz="1800"/>
            </a:lvl3pPr>
            <a:lvl4pPr indent="-309880" lvl="3" marL="1828800" algn="l">
              <a:lnSpc>
                <a:spcPct val="90000"/>
              </a:lnSpc>
              <a:spcBef>
                <a:spcPts val="800"/>
              </a:spcBef>
              <a:spcAft>
                <a:spcPts val="0"/>
              </a:spcAft>
              <a:buClr>
                <a:schemeClr val="dk1"/>
              </a:buClr>
              <a:buSzPts val="1280"/>
              <a:buChar char="▪"/>
              <a:defRPr sz="1600"/>
            </a:lvl4pPr>
            <a:lvl5pPr indent="-299720" lvl="4" marL="2286000" algn="l">
              <a:lnSpc>
                <a:spcPct val="90000"/>
              </a:lnSpc>
              <a:spcBef>
                <a:spcPts val="800"/>
              </a:spcBef>
              <a:spcAft>
                <a:spcPts val="0"/>
              </a:spcAft>
              <a:buClr>
                <a:schemeClr val="dk1"/>
              </a:buClr>
              <a:buSzPts val="1120"/>
              <a:buChar char="▪"/>
              <a:defRPr sz="1400"/>
            </a:lvl5pPr>
            <a:lvl6pPr indent="-299720" lvl="5" marL="2743200" algn="l">
              <a:lnSpc>
                <a:spcPct val="90000"/>
              </a:lnSpc>
              <a:spcBef>
                <a:spcPts val="800"/>
              </a:spcBef>
              <a:spcAft>
                <a:spcPts val="0"/>
              </a:spcAft>
              <a:buClr>
                <a:schemeClr val="dk1"/>
              </a:buClr>
              <a:buSzPts val="1120"/>
              <a:buChar char="▪"/>
              <a:defRPr sz="1400"/>
            </a:lvl6pPr>
            <a:lvl7pPr indent="-299720" lvl="6" marL="3200400" algn="l">
              <a:lnSpc>
                <a:spcPct val="90000"/>
              </a:lnSpc>
              <a:spcBef>
                <a:spcPts val="800"/>
              </a:spcBef>
              <a:spcAft>
                <a:spcPts val="0"/>
              </a:spcAft>
              <a:buClr>
                <a:schemeClr val="dk1"/>
              </a:buClr>
              <a:buSzPts val="1120"/>
              <a:buChar char="▪"/>
              <a:defRPr sz="1400"/>
            </a:lvl7pPr>
            <a:lvl8pPr indent="-299720" lvl="7" marL="3657600" algn="l">
              <a:lnSpc>
                <a:spcPct val="90000"/>
              </a:lnSpc>
              <a:spcBef>
                <a:spcPts val="800"/>
              </a:spcBef>
              <a:spcAft>
                <a:spcPts val="0"/>
              </a:spcAft>
              <a:buClr>
                <a:schemeClr val="dk1"/>
              </a:buClr>
              <a:buSzPts val="1120"/>
              <a:buChar char="▪"/>
              <a:defRPr sz="1400"/>
            </a:lvl8pPr>
            <a:lvl9pPr indent="-299720" lvl="8" marL="4114800" algn="l">
              <a:lnSpc>
                <a:spcPct val="90000"/>
              </a:lnSpc>
              <a:spcBef>
                <a:spcPts val="800"/>
              </a:spcBef>
              <a:spcAft>
                <a:spcPts val="0"/>
              </a:spcAft>
              <a:buClr>
                <a:schemeClr val="dk1"/>
              </a:buClr>
              <a:buSzPts val="1120"/>
              <a:buChar char="▪"/>
              <a:defRPr sz="1400"/>
            </a:lvl9pPr>
          </a:lstStyle>
          <a:p/>
        </p:txBody>
      </p:sp>
      <p:sp>
        <p:nvSpPr>
          <p:cNvPr id="43" name="Google Shape;43;p28"/>
          <p:cNvSpPr txBox="1"/>
          <p:nvPr>
            <p:ph idx="2" type="body"/>
          </p:nvPr>
        </p:nvSpPr>
        <p:spPr>
          <a:xfrm>
            <a:off x="8837614" y="4583187"/>
            <a:ext cx="2743200" cy="113181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120"/>
              <a:buNone/>
              <a:defRPr sz="1400"/>
            </a:lvl1pPr>
            <a:lvl2pPr indent="-228600" lvl="1" marL="914400" algn="l">
              <a:lnSpc>
                <a:spcPct val="90000"/>
              </a:lnSpc>
              <a:spcBef>
                <a:spcPts val="1000"/>
              </a:spcBef>
              <a:spcAft>
                <a:spcPts val="0"/>
              </a:spcAft>
              <a:buClr>
                <a:schemeClr val="dk1"/>
              </a:buClr>
              <a:buSzPts val="1120"/>
              <a:buNone/>
              <a:defRPr sz="1400"/>
            </a:lvl2pPr>
            <a:lvl3pPr indent="-228600" lvl="2" marL="1371600" algn="l">
              <a:lnSpc>
                <a:spcPct val="90000"/>
              </a:lnSpc>
              <a:spcBef>
                <a:spcPts val="800"/>
              </a:spcBef>
              <a:spcAft>
                <a:spcPts val="0"/>
              </a:spcAft>
              <a:buClr>
                <a:schemeClr val="dk1"/>
              </a:buClr>
              <a:buSzPts val="960"/>
              <a:buNone/>
              <a:defRPr sz="1200"/>
            </a:lvl3pPr>
            <a:lvl4pPr indent="-228600" lvl="3" marL="1828800" algn="l">
              <a:lnSpc>
                <a:spcPct val="90000"/>
              </a:lnSpc>
              <a:spcBef>
                <a:spcPts val="800"/>
              </a:spcBef>
              <a:spcAft>
                <a:spcPts val="0"/>
              </a:spcAft>
              <a:buClr>
                <a:schemeClr val="dk1"/>
              </a:buClr>
              <a:buSzPts val="800"/>
              <a:buNone/>
              <a:defRPr sz="1000"/>
            </a:lvl4pPr>
            <a:lvl5pPr indent="-228600" lvl="4" marL="2286000" algn="l">
              <a:lnSpc>
                <a:spcPct val="90000"/>
              </a:lnSpc>
              <a:spcBef>
                <a:spcPts val="800"/>
              </a:spcBef>
              <a:spcAft>
                <a:spcPts val="0"/>
              </a:spcAft>
              <a:buClr>
                <a:schemeClr val="dk1"/>
              </a:buClr>
              <a:buSzPts val="800"/>
              <a:buNone/>
              <a:defRPr sz="1000"/>
            </a:lvl5pPr>
            <a:lvl6pPr indent="-228600" lvl="5" marL="2743200" algn="l">
              <a:lnSpc>
                <a:spcPct val="90000"/>
              </a:lnSpc>
              <a:spcBef>
                <a:spcPts val="800"/>
              </a:spcBef>
              <a:spcAft>
                <a:spcPts val="0"/>
              </a:spcAft>
              <a:buClr>
                <a:schemeClr val="dk1"/>
              </a:buClr>
              <a:buSzPts val="800"/>
              <a:buNone/>
              <a:defRPr sz="1000"/>
            </a:lvl6pPr>
            <a:lvl7pPr indent="-228600" lvl="6" marL="3200400" algn="l">
              <a:lnSpc>
                <a:spcPct val="90000"/>
              </a:lnSpc>
              <a:spcBef>
                <a:spcPts val="800"/>
              </a:spcBef>
              <a:spcAft>
                <a:spcPts val="0"/>
              </a:spcAft>
              <a:buClr>
                <a:schemeClr val="dk1"/>
              </a:buClr>
              <a:buSzPts val="800"/>
              <a:buNone/>
              <a:defRPr sz="1000"/>
            </a:lvl7pPr>
            <a:lvl8pPr indent="-228600" lvl="7" marL="3657600" algn="l">
              <a:lnSpc>
                <a:spcPct val="90000"/>
              </a:lnSpc>
              <a:spcBef>
                <a:spcPts val="800"/>
              </a:spcBef>
              <a:spcAft>
                <a:spcPts val="0"/>
              </a:spcAft>
              <a:buClr>
                <a:schemeClr val="dk1"/>
              </a:buClr>
              <a:buSzPts val="800"/>
              <a:buNone/>
              <a:defRPr sz="1000"/>
            </a:lvl8pPr>
            <a:lvl9pPr indent="-228600" lvl="8" marL="4114800" algn="l">
              <a:lnSpc>
                <a:spcPct val="90000"/>
              </a:lnSpc>
              <a:spcBef>
                <a:spcPts val="800"/>
              </a:spcBef>
              <a:spcAft>
                <a:spcPts val="0"/>
              </a:spcAft>
              <a:buClr>
                <a:schemeClr val="dk1"/>
              </a:buClr>
              <a:buSzPts val="800"/>
              <a:buNone/>
              <a:defRPr sz="1000"/>
            </a:lvl9pPr>
          </a:lstStyle>
          <a:p/>
        </p:txBody>
      </p:sp>
      <p:sp>
        <p:nvSpPr>
          <p:cNvPr id="44" name="Google Shape;44;p28"/>
          <p:cNvSpPr txBox="1"/>
          <p:nvPr>
            <p:ph idx="10" type="dt"/>
          </p:nvPr>
        </p:nvSpPr>
        <p:spPr>
          <a:xfrm>
            <a:off x="253576" y="6505078"/>
            <a:ext cx="964036"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8"/>
          <p:cNvSpPr txBox="1"/>
          <p:nvPr>
            <p:ph idx="11" type="ftr"/>
          </p:nvPr>
        </p:nvSpPr>
        <p:spPr>
          <a:xfrm>
            <a:off x="1280159" y="6505078"/>
            <a:ext cx="6876415"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8"/>
          <p:cNvSpPr txBox="1"/>
          <p:nvPr>
            <p:ph idx="12" type="sldNum"/>
          </p:nvPr>
        </p:nvSpPr>
        <p:spPr>
          <a:xfrm>
            <a:off x="11580814" y="6280298"/>
            <a:ext cx="533399" cy="349101"/>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bg>
      <p:bgPr>
        <a:blipFill>
          <a:blip r:embed="rId2">
            <a:alphaModFix/>
          </a:blip>
          <a:stretch>
            <a:fillRect/>
          </a:stretch>
        </a:blipFill>
      </p:bgPr>
    </p:bg>
    <p:spTree>
      <p:nvGrpSpPr>
        <p:cNvPr id="47" name="Shape 47"/>
        <p:cNvGrpSpPr/>
        <p:nvPr/>
      </p:nvGrpSpPr>
      <p:grpSpPr>
        <a:xfrm>
          <a:off x="0" y="0"/>
          <a:ext cx="0" cy="0"/>
          <a:chOff x="0" y="0"/>
          <a:chExt cx="0" cy="0"/>
        </a:xfrm>
      </p:grpSpPr>
      <p:sp>
        <p:nvSpPr>
          <p:cNvPr id="48" name="Google Shape;48;p26"/>
          <p:cNvSpPr txBox="1"/>
          <p:nvPr>
            <p:ph type="title"/>
          </p:nvPr>
        </p:nvSpPr>
        <p:spPr>
          <a:xfrm>
            <a:off x="8837612" y="2277477"/>
            <a:ext cx="2743201" cy="232217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2600"/>
              <a:buFont typeface="Arial"/>
              <a:buNone/>
              <a:defRPr sz="2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6"/>
          <p:cNvSpPr txBox="1"/>
          <p:nvPr>
            <p:ph idx="1" type="body"/>
          </p:nvPr>
        </p:nvSpPr>
        <p:spPr>
          <a:xfrm>
            <a:off x="8837614" y="4583187"/>
            <a:ext cx="2743200" cy="113181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120"/>
              <a:buNone/>
              <a:defRPr sz="1400"/>
            </a:lvl1pPr>
            <a:lvl2pPr indent="-228600" lvl="1" marL="914400" algn="l">
              <a:lnSpc>
                <a:spcPct val="90000"/>
              </a:lnSpc>
              <a:spcBef>
                <a:spcPts val="1000"/>
              </a:spcBef>
              <a:spcAft>
                <a:spcPts val="0"/>
              </a:spcAft>
              <a:buClr>
                <a:schemeClr val="dk1"/>
              </a:buClr>
              <a:buSzPts val="1120"/>
              <a:buNone/>
              <a:defRPr sz="1400"/>
            </a:lvl2pPr>
            <a:lvl3pPr indent="-228600" lvl="2" marL="1371600" algn="l">
              <a:lnSpc>
                <a:spcPct val="90000"/>
              </a:lnSpc>
              <a:spcBef>
                <a:spcPts val="800"/>
              </a:spcBef>
              <a:spcAft>
                <a:spcPts val="0"/>
              </a:spcAft>
              <a:buClr>
                <a:schemeClr val="dk1"/>
              </a:buClr>
              <a:buSzPts val="960"/>
              <a:buNone/>
              <a:defRPr sz="1200"/>
            </a:lvl3pPr>
            <a:lvl4pPr indent="-228600" lvl="3" marL="1828800" algn="l">
              <a:lnSpc>
                <a:spcPct val="90000"/>
              </a:lnSpc>
              <a:spcBef>
                <a:spcPts val="800"/>
              </a:spcBef>
              <a:spcAft>
                <a:spcPts val="0"/>
              </a:spcAft>
              <a:buClr>
                <a:schemeClr val="dk1"/>
              </a:buClr>
              <a:buSzPts val="800"/>
              <a:buNone/>
              <a:defRPr sz="1000"/>
            </a:lvl4pPr>
            <a:lvl5pPr indent="-228600" lvl="4" marL="2286000" algn="l">
              <a:lnSpc>
                <a:spcPct val="90000"/>
              </a:lnSpc>
              <a:spcBef>
                <a:spcPts val="800"/>
              </a:spcBef>
              <a:spcAft>
                <a:spcPts val="0"/>
              </a:spcAft>
              <a:buClr>
                <a:schemeClr val="dk1"/>
              </a:buClr>
              <a:buSzPts val="800"/>
              <a:buNone/>
              <a:defRPr sz="1000"/>
            </a:lvl5pPr>
            <a:lvl6pPr indent="-228600" lvl="5" marL="2743200" algn="l">
              <a:lnSpc>
                <a:spcPct val="90000"/>
              </a:lnSpc>
              <a:spcBef>
                <a:spcPts val="800"/>
              </a:spcBef>
              <a:spcAft>
                <a:spcPts val="0"/>
              </a:spcAft>
              <a:buClr>
                <a:schemeClr val="dk1"/>
              </a:buClr>
              <a:buSzPts val="800"/>
              <a:buNone/>
              <a:defRPr sz="1000"/>
            </a:lvl6pPr>
            <a:lvl7pPr indent="-228600" lvl="6" marL="3200400" algn="l">
              <a:lnSpc>
                <a:spcPct val="90000"/>
              </a:lnSpc>
              <a:spcBef>
                <a:spcPts val="800"/>
              </a:spcBef>
              <a:spcAft>
                <a:spcPts val="0"/>
              </a:spcAft>
              <a:buClr>
                <a:schemeClr val="dk1"/>
              </a:buClr>
              <a:buSzPts val="800"/>
              <a:buNone/>
              <a:defRPr sz="1000"/>
            </a:lvl7pPr>
            <a:lvl8pPr indent="-228600" lvl="7" marL="3657600" algn="l">
              <a:lnSpc>
                <a:spcPct val="90000"/>
              </a:lnSpc>
              <a:spcBef>
                <a:spcPts val="800"/>
              </a:spcBef>
              <a:spcAft>
                <a:spcPts val="0"/>
              </a:spcAft>
              <a:buClr>
                <a:schemeClr val="dk1"/>
              </a:buClr>
              <a:buSzPts val="800"/>
              <a:buNone/>
              <a:defRPr sz="1000"/>
            </a:lvl8pPr>
            <a:lvl9pPr indent="-228600" lvl="8" marL="4114800" algn="l">
              <a:lnSpc>
                <a:spcPct val="90000"/>
              </a:lnSpc>
              <a:spcBef>
                <a:spcPts val="800"/>
              </a:spcBef>
              <a:spcAft>
                <a:spcPts val="0"/>
              </a:spcAft>
              <a:buClr>
                <a:schemeClr val="dk1"/>
              </a:buClr>
              <a:buSzPts val="800"/>
              <a:buNone/>
              <a:defRPr sz="1000"/>
            </a:lvl9pPr>
          </a:lstStyle>
          <a:p/>
        </p:txBody>
      </p:sp>
      <p:sp>
        <p:nvSpPr>
          <p:cNvPr id="50" name="Google Shape;50;p26"/>
          <p:cNvSpPr txBox="1"/>
          <p:nvPr>
            <p:ph idx="10" type="dt"/>
          </p:nvPr>
        </p:nvSpPr>
        <p:spPr>
          <a:xfrm>
            <a:off x="253576" y="6505078"/>
            <a:ext cx="964036"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6"/>
          <p:cNvSpPr txBox="1"/>
          <p:nvPr>
            <p:ph idx="11" type="ftr"/>
          </p:nvPr>
        </p:nvSpPr>
        <p:spPr>
          <a:xfrm>
            <a:off x="1280159" y="6505078"/>
            <a:ext cx="6876415"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6"/>
          <p:cNvSpPr txBox="1"/>
          <p:nvPr>
            <p:ph idx="12" type="sldNum"/>
          </p:nvPr>
        </p:nvSpPr>
        <p:spPr>
          <a:xfrm>
            <a:off x="11580814" y="6280298"/>
            <a:ext cx="533399" cy="349101"/>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53" name="Google Shape;53;p26"/>
          <p:cNvSpPr/>
          <p:nvPr/>
        </p:nvSpPr>
        <p:spPr>
          <a:xfrm>
            <a:off x="1293812" y="533400"/>
            <a:ext cx="6858001" cy="4800600"/>
          </a:xfrm>
          <a:prstGeom prst="roundRect">
            <a:avLst>
              <a:gd fmla="val 4409"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4" name="Google Shape;54;p26"/>
          <p:cNvSpPr/>
          <p:nvPr>
            <p:ph idx="2" type="pic"/>
          </p:nvPr>
        </p:nvSpPr>
        <p:spPr>
          <a:xfrm>
            <a:off x="1408112" y="647700"/>
            <a:ext cx="6629400" cy="4572000"/>
          </a:xfrm>
          <a:prstGeom prst="roundRect">
            <a:avLst>
              <a:gd fmla="val 3725" name="adj"/>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5" name="Shape 55"/>
        <p:cNvGrpSpPr/>
        <p:nvPr/>
      </p:nvGrpSpPr>
      <p:grpSpPr>
        <a:xfrm>
          <a:off x="0" y="0"/>
          <a:ext cx="0" cy="0"/>
          <a:chOff x="0" y="0"/>
          <a:chExt cx="0" cy="0"/>
        </a:xfrm>
      </p:grpSpPr>
      <p:sp>
        <p:nvSpPr>
          <p:cNvPr id="56" name="Google Shape;56;p29"/>
          <p:cNvSpPr txBox="1"/>
          <p:nvPr>
            <p:ph type="title"/>
          </p:nvPr>
        </p:nvSpPr>
        <p:spPr>
          <a:xfrm>
            <a:off x="2208213" y="304800"/>
            <a:ext cx="9372600" cy="120041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9"/>
          <p:cNvSpPr txBox="1"/>
          <p:nvPr>
            <p:ph idx="1" type="body"/>
          </p:nvPr>
        </p:nvSpPr>
        <p:spPr>
          <a:xfrm>
            <a:off x="2208213" y="1600200"/>
            <a:ext cx="4572000" cy="823912"/>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0"/>
              </a:spcBef>
              <a:spcAft>
                <a:spcPts val="0"/>
              </a:spcAft>
              <a:buClr>
                <a:schemeClr val="accent2"/>
              </a:buClr>
              <a:buSzPts val="1680"/>
              <a:buNone/>
              <a:defRPr b="0" sz="2100">
                <a:solidFill>
                  <a:schemeClr val="accent2"/>
                </a:solidFill>
              </a:defRPr>
            </a:lvl1pPr>
            <a:lvl2pPr indent="-228600" lvl="1" marL="914400" algn="l">
              <a:lnSpc>
                <a:spcPct val="90000"/>
              </a:lnSpc>
              <a:spcBef>
                <a:spcPts val="1000"/>
              </a:spcBef>
              <a:spcAft>
                <a:spcPts val="0"/>
              </a:spcAft>
              <a:buClr>
                <a:schemeClr val="dk1"/>
              </a:buClr>
              <a:buSzPts val="1600"/>
              <a:buNone/>
              <a:defRPr b="1" sz="2000"/>
            </a:lvl2pPr>
            <a:lvl3pPr indent="-228600" lvl="2" marL="1371600" algn="l">
              <a:lnSpc>
                <a:spcPct val="90000"/>
              </a:lnSpc>
              <a:spcBef>
                <a:spcPts val="800"/>
              </a:spcBef>
              <a:spcAft>
                <a:spcPts val="0"/>
              </a:spcAft>
              <a:buClr>
                <a:schemeClr val="dk1"/>
              </a:buClr>
              <a:buSzPts val="1440"/>
              <a:buNone/>
              <a:defRPr b="1" sz="1800"/>
            </a:lvl3pPr>
            <a:lvl4pPr indent="-228600" lvl="3" marL="1828800" algn="l">
              <a:lnSpc>
                <a:spcPct val="90000"/>
              </a:lnSpc>
              <a:spcBef>
                <a:spcPts val="800"/>
              </a:spcBef>
              <a:spcAft>
                <a:spcPts val="0"/>
              </a:spcAft>
              <a:buClr>
                <a:schemeClr val="dk1"/>
              </a:buClr>
              <a:buSzPts val="1280"/>
              <a:buNone/>
              <a:defRPr b="1" sz="1600"/>
            </a:lvl4pPr>
            <a:lvl5pPr indent="-228600" lvl="4" marL="2286000" algn="l">
              <a:lnSpc>
                <a:spcPct val="90000"/>
              </a:lnSpc>
              <a:spcBef>
                <a:spcPts val="800"/>
              </a:spcBef>
              <a:spcAft>
                <a:spcPts val="0"/>
              </a:spcAft>
              <a:buClr>
                <a:schemeClr val="dk1"/>
              </a:buClr>
              <a:buSzPts val="1280"/>
              <a:buNone/>
              <a:defRPr b="1" sz="1600"/>
            </a:lvl5pPr>
            <a:lvl6pPr indent="-228600" lvl="5" marL="2743200" algn="l">
              <a:lnSpc>
                <a:spcPct val="90000"/>
              </a:lnSpc>
              <a:spcBef>
                <a:spcPts val="800"/>
              </a:spcBef>
              <a:spcAft>
                <a:spcPts val="0"/>
              </a:spcAft>
              <a:buClr>
                <a:schemeClr val="dk1"/>
              </a:buClr>
              <a:buSzPts val="1280"/>
              <a:buNone/>
              <a:defRPr b="1" sz="1600"/>
            </a:lvl6pPr>
            <a:lvl7pPr indent="-228600" lvl="6" marL="3200400" algn="l">
              <a:lnSpc>
                <a:spcPct val="90000"/>
              </a:lnSpc>
              <a:spcBef>
                <a:spcPts val="800"/>
              </a:spcBef>
              <a:spcAft>
                <a:spcPts val="0"/>
              </a:spcAft>
              <a:buClr>
                <a:schemeClr val="dk1"/>
              </a:buClr>
              <a:buSzPts val="1280"/>
              <a:buNone/>
              <a:defRPr b="1" sz="1600"/>
            </a:lvl7pPr>
            <a:lvl8pPr indent="-228600" lvl="7" marL="3657600" algn="l">
              <a:lnSpc>
                <a:spcPct val="90000"/>
              </a:lnSpc>
              <a:spcBef>
                <a:spcPts val="800"/>
              </a:spcBef>
              <a:spcAft>
                <a:spcPts val="0"/>
              </a:spcAft>
              <a:buClr>
                <a:schemeClr val="dk1"/>
              </a:buClr>
              <a:buSzPts val="1280"/>
              <a:buNone/>
              <a:defRPr b="1" sz="1600"/>
            </a:lvl8pPr>
            <a:lvl9pPr indent="-228600" lvl="8" marL="4114800" algn="l">
              <a:lnSpc>
                <a:spcPct val="90000"/>
              </a:lnSpc>
              <a:spcBef>
                <a:spcPts val="800"/>
              </a:spcBef>
              <a:spcAft>
                <a:spcPts val="0"/>
              </a:spcAft>
              <a:buClr>
                <a:schemeClr val="dk1"/>
              </a:buClr>
              <a:buSzPts val="1280"/>
              <a:buNone/>
              <a:defRPr b="1" sz="1600"/>
            </a:lvl9pPr>
          </a:lstStyle>
          <a:p/>
        </p:txBody>
      </p:sp>
      <p:sp>
        <p:nvSpPr>
          <p:cNvPr id="58" name="Google Shape;58;p29"/>
          <p:cNvSpPr txBox="1"/>
          <p:nvPr>
            <p:ph idx="2" type="body"/>
          </p:nvPr>
        </p:nvSpPr>
        <p:spPr>
          <a:xfrm>
            <a:off x="2208213" y="2505075"/>
            <a:ext cx="4572000" cy="3337560"/>
          </a:xfrm>
          <a:prstGeom prst="rect">
            <a:avLst/>
          </a:prstGeom>
          <a:noFill/>
          <a:ln>
            <a:noFill/>
          </a:ln>
        </p:spPr>
        <p:txBody>
          <a:bodyPr anchorCtr="0" anchor="t" bIns="45700" lIns="91425" spcFirstLastPara="1" rIns="91425" wrap="square" tIns="45700">
            <a:normAutofit/>
          </a:bodyPr>
          <a:lstStyle>
            <a:lvl1pPr indent="-320040" lvl="0" marL="457200" algn="l">
              <a:lnSpc>
                <a:spcPct val="90000"/>
              </a:lnSpc>
              <a:spcBef>
                <a:spcPts val="1800"/>
              </a:spcBef>
              <a:spcAft>
                <a:spcPts val="0"/>
              </a:spcAft>
              <a:buClr>
                <a:schemeClr val="dk1"/>
              </a:buClr>
              <a:buSzPts val="1440"/>
              <a:buChar char="▪"/>
              <a:defRPr/>
            </a:lvl1pPr>
            <a:lvl2pPr indent="-320040" lvl="1" marL="914400" algn="l">
              <a:lnSpc>
                <a:spcPct val="90000"/>
              </a:lnSpc>
              <a:spcBef>
                <a:spcPts val="1000"/>
              </a:spcBef>
              <a:spcAft>
                <a:spcPts val="0"/>
              </a:spcAft>
              <a:buClr>
                <a:schemeClr val="dk1"/>
              </a:buClr>
              <a:buSzPts val="1440"/>
              <a:buChar char="▪"/>
              <a:defRPr/>
            </a:lvl2pPr>
            <a:lvl3pPr indent="-320039" lvl="2" marL="1371600" algn="l">
              <a:lnSpc>
                <a:spcPct val="90000"/>
              </a:lnSpc>
              <a:spcBef>
                <a:spcPts val="800"/>
              </a:spcBef>
              <a:spcAft>
                <a:spcPts val="0"/>
              </a:spcAft>
              <a:buClr>
                <a:schemeClr val="dk1"/>
              </a:buClr>
              <a:buSzPts val="1440"/>
              <a:buChar char="▪"/>
              <a:defRPr/>
            </a:lvl3pPr>
            <a:lvl4pPr indent="-320039" lvl="3" marL="1828800" algn="l">
              <a:lnSpc>
                <a:spcPct val="90000"/>
              </a:lnSpc>
              <a:spcBef>
                <a:spcPts val="800"/>
              </a:spcBef>
              <a:spcAft>
                <a:spcPts val="0"/>
              </a:spcAft>
              <a:buClr>
                <a:schemeClr val="dk1"/>
              </a:buClr>
              <a:buSzPts val="1440"/>
              <a:buChar char="▪"/>
              <a:defRPr/>
            </a:lvl4pPr>
            <a:lvl5pPr indent="-320039" lvl="4" marL="2286000" algn="l">
              <a:lnSpc>
                <a:spcPct val="90000"/>
              </a:lnSpc>
              <a:spcBef>
                <a:spcPts val="800"/>
              </a:spcBef>
              <a:spcAft>
                <a:spcPts val="0"/>
              </a:spcAft>
              <a:buClr>
                <a:schemeClr val="dk1"/>
              </a:buClr>
              <a:buSzPts val="1440"/>
              <a:buChar char="▪"/>
              <a:defRPr/>
            </a:lvl5pPr>
            <a:lvl6pPr indent="-320039" lvl="5" marL="2743200" algn="l">
              <a:lnSpc>
                <a:spcPct val="90000"/>
              </a:lnSpc>
              <a:spcBef>
                <a:spcPts val="800"/>
              </a:spcBef>
              <a:spcAft>
                <a:spcPts val="0"/>
              </a:spcAft>
              <a:buClr>
                <a:schemeClr val="dk1"/>
              </a:buClr>
              <a:buSzPts val="1440"/>
              <a:buChar char="▪"/>
              <a:defRPr/>
            </a:lvl6pPr>
            <a:lvl7pPr indent="-320039" lvl="6" marL="3200400" algn="l">
              <a:lnSpc>
                <a:spcPct val="90000"/>
              </a:lnSpc>
              <a:spcBef>
                <a:spcPts val="800"/>
              </a:spcBef>
              <a:spcAft>
                <a:spcPts val="0"/>
              </a:spcAft>
              <a:buClr>
                <a:schemeClr val="dk1"/>
              </a:buClr>
              <a:buSzPts val="1440"/>
              <a:buChar char="▪"/>
              <a:defRPr/>
            </a:lvl7pPr>
            <a:lvl8pPr indent="-320040" lvl="7" marL="3657600" algn="l">
              <a:lnSpc>
                <a:spcPct val="90000"/>
              </a:lnSpc>
              <a:spcBef>
                <a:spcPts val="800"/>
              </a:spcBef>
              <a:spcAft>
                <a:spcPts val="0"/>
              </a:spcAft>
              <a:buClr>
                <a:schemeClr val="dk1"/>
              </a:buClr>
              <a:buSzPts val="1440"/>
              <a:buChar char="▪"/>
              <a:defRPr/>
            </a:lvl8pPr>
            <a:lvl9pPr indent="-320040" lvl="8" marL="4114800" algn="l">
              <a:lnSpc>
                <a:spcPct val="90000"/>
              </a:lnSpc>
              <a:spcBef>
                <a:spcPts val="800"/>
              </a:spcBef>
              <a:spcAft>
                <a:spcPts val="0"/>
              </a:spcAft>
              <a:buClr>
                <a:schemeClr val="dk1"/>
              </a:buClr>
              <a:buSzPts val="1440"/>
              <a:buChar char="▪"/>
              <a:defRPr/>
            </a:lvl9pPr>
          </a:lstStyle>
          <a:p/>
        </p:txBody>
      </p:sp>
      <p:sp>
        <p:nvSpPr>
          <p:cNvPr id="59" name="Google Shape;59;p29"/>
          <p:cNvSpPr txBox="1"/>
          <p:nvPr>
            <p:ph idx="3" type="body"/>
          </p:nvPr>
        </p:nvSpPr>
        <p:spPr>
          <a:xfrm>
            <a:off x="7008813" y="1600200"/>
            <a:ext cx="4572000" cy="823912"/>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0"/>
              </a:spcBef>
              <a:spcAft>
                <a:spcPts val="0"/>
              </a:spcAft>
              <a:buClr>
                <a:schemeClr val="accent2"/>
              </a:buClr>
              <a:buSzPts val="1680"/>
              <a:buNone/>
              <a:defRPr b="0" sz="2100">
                <a:solidFill>
                  <a:schemeClr val="accent2"/>
                </a:solidFill>
              </a:defRPr>
            </a:lvl1pPr>
            <a:lvl2pPr indent="-228600" lvl="1" marL="914400" algn="l">
              <a:lnSpc>
                <a:spcPct val="90000"/>
              </a:lnSpc>
              <a:spcBef>
                <a:spcPts val="1000"/>
              </a:spcBef>
              <a:spcAft>
                <a:spcPts val="0"/>
              </a:spcAft>
              <a:buClr>
                <a:schemeClr val="dk1"/>
              </a:buClr>
              <a:buSzPts val="1600"/>
              <a:buNone/>
              <a:defRPr b="1" sz="2000"/>
            </a:lvl2pPr>
            <a:lvl3pPr indent="-228600" lvl="2" marL="1371600" algn="l">
              <a:lnSpc>
                <a:spcPct val="90000"/>
              </a:lnSpc>
              <a:spcBef>
                <a:spcPts val="800"/>
              </a:spcBef>
              <a:spcAft>
                <a:spcPts val="0"/>
              </a:spcAft>
              <a:buClr>
                <a:schemeClr val="dk1"/>
              </a:buClr>
              <a:buSzPts val="1440"/>
              <a:buNone/>
              <a:defRPr b="1" sz="1800"/>
            </a:lvl3pPr>
            <a:lvl4pPr indent="-228600" lvl="3" marL="1828800" algn="l">
              <a:lnSpc>
                <a:spcPct val="90000"/>
              </a:lnSpc>
              <a:spcBef>
                <a:spcPts val="800"/>
              </a:spcBef>
              <a:spcAft>
                <a:spcPts val="0"/>
              </a:spcAft>
              <a:buClr>
                <a:schemeClr val="dk1"/>
              </a:buClr>
              <a:buSzPts val="1280"/>
              <a:buNone/>
              <a:defRPr b="1" sz="1600"/>
            </a:lvl4pPr>
            <a:lvl5pPr indent="-228600" lvl="4" marL="2286000" algn="l">
              <a:lnSpc>
                <a:spcPct val="90000"/>
              </a:lnSpc>
              <a:spcBef>
                <a:spcPts val="800"/>
              </a:spcBef>
              <a:spcAft>
                <a:spcPts val="0"/>
              </a:spcAft>
              <a:buClr>
                <a:schemeClr val="dk1"/>
              </a:buClr>
              <a:buSzPts val="1280"/>
              <a:buNone/>
              <a:defRPr b="1" sz="1600"/>
            </a:lvl5pPr>
            <a:lvl6pPr indent="-228600" lvl="5" marL="2743200" algn="l">
              <a:lnSpc>
                <a:spcPct val="90000"/>
              </a:lnSpc>
              <a:spcBef>
                <a:spcPts val="800"/>
              </a:spcBef>
              <a:spcAft>
                <a:spcPts val="0"/>
              </a:spcAft>
              <a:buClr>
                <a:schemeClr val="dk1"/>
              </a:buClr>
              <a:buSzPts val="1280"/>
              <a:buNone/>
              <a:defRPr b="1" sz="1600"/>
            </a:lvl6pPr>
            <a:lvl7pPr indent="-228600" lvl="6" marL="3200400" algn="l">
              <a:lnSpc>
                <a:spcPct val="90000"/>
              </a:lnSpc>
              <a:spcBef>
                <a:spcPts val="800"/>
              </a:spcBef>
              <a:spcAft>
                <a:spcPts val="0"/>
              </a:spcAft>
              <a:buClr>
                <a:schemeClr val="dk1"/>
              </a:buClr>
              <a:buSzPts val="1280"/>
              <a:buNone/>
              <a:defRPr b="1" sz="1600"/>
            </a:lvl7pPr>
            <a:lvl8pPr indent="-228600" lvl="7" marL="3657600" algn="l">
              <a:lnSpc>
                <a:spcPct val="90000"/>
              </a:lnSpc>
              <a:spcBef>
                <a:spcPts val="800"/>
              </a:spcBef>
              <a:spcAft>
                <a:spcPts val="0"/>
              </a:spcAft>
              <a:buClr>
                <a:schemeClr val="dk1"/>
              </a:buClr>
              <a:buSzPts val="1280"/>
              <a:buNone/>
              <a:defRPr b="1" sz="1600"/>
            </a:lvl8pPr>
            <a:lvl9pPr indent="-228600" lvl="8" marL="4114800" algn="l">
              <a:lnSpc>
                <a:spcPct val="90000"/>
              </a:lnSpc>
              <a:spcBef>
                <a:spcPts val="800"/>
              </a:spcBef>
              <a:spcAft>
                <a:spcPts val="0"/>
              </a:spcAft>
              <a:buClr>
                <a:schemeClr val="dk1"/>
              </a:buClr>
              <a:buSzPts val="1280"/>
              <a:buNone/>
              <a:defRPr b="1" sz="1600"/>
            </a:lvl9pPr>
          </a:lstStyle>
          <a:p/>
        </p:txBody>
      </p:sp>
      <p:sp>
        <p:nvSpPr>
          <p:cNvPr id="60" name="Google Shape;60;p29"/>
          <p:cNvSpPr txBox="1"/>
          <p:nvPr>
            <p:ph idx="4" type="body"/>
          </p:nvPr>
        </p:nvSpPr>
        <p:spPr>
          <a:xfrm>
            <a:off x="7008813" y="2505075"/>
            <a:ext cx="4572000" cy="3337560"/>
          </a:xfrm>
          <a:prstGeom prst="rect">
            <a:avLst/>
          </a:prstGeom>
          <a:noFill/>
          <a:ln>
            <a:noFill/>
          </a:ln>
        </p:spPr>
        <p:txBody>
          <a:bodyPr anchorCtr="0" anchor="t" bIns="45700" lIns="91425" spcFirstLastPara="1" rIns="91425" wrap="square" tIns="45700">
            <a:normAutofit/>
          </a:bodyPr>
          <a:lstStyle>
            <a:lvl1pPr indent="-320040" lvl="0" marL="457200" algn="l">
              <a:lnSpc>
                <a:spcPct val="90000"/>
              </a:lnSpc>
              <a:spcBef>
                <a:spcPts val="1800"/>
              </a:spcBef>
              <a:spcAft>
                <a:spcPts val="0"/>
              </a:spcAft>
              <a:buClr>
                <a:schemeClr val="dk1"/>
              </a:buClr>
              <a:buSzPts val="1440"/>
              <a:buChar char="▪"/>
              <a:defRPr/>
            </a:lvl1pPr>
            <a:lvl2pPr indent="-320040" lvl="1" marL="914400" algn="l">
              <a:lnSpc>
                <a:spcPct val="90000"/>
              </a:lnSpc>
              <a:spcBef>
                <a:spcPts val="1000"/>
              </a:spcBef>
              <a:spcAft>
                <a:spcPts val="0"/>
              </a:spcAft>
              <a:buClr>
                <a:schemeClr val="dk1"/>
              </a:buClr>
              <a:buSzPts val="1440"/>
              <a:buChar char="▪"/>
              <a:defRPr/>
            </a:lvl2pPr>
            <a:lvl3pPr indent="-320039" lvl="2" marL="1371600" algn="l">
              <a:lnSpc>
                <a:spcPct val="90000"/>
              </a:lnSpc>
              <a:spcBef>
                <a:spcPts val="800"/>
              </a:spcBef>
              <a:spcAft>
                <a:spcPts val="0"/>
              </a:spcAft>
              <a:buClr>
                <a:schemeClr val="dk1"/>
              </a:buClr>
              <a:buSzPts val="1440"/>
              <a:buChar char="▪"/>
              <a:defRPr/>
            </a:lvl3pPr>
            <a:lvl4pPr indent="-320039" lvl="3" marL="1828800" algn="l">
              <a:lnSpc>
                <a:spcPct val="90000"/>
              </a:lnSpc>
              <a:spcBef>
                <a:spcPts val="800"/>
              </a:spcBef>
              <a:spcAft>
                <a:spcPts val="0"/>
              </a:spcAft>
              <a:buClr>
                <a:schemeClr val="dk1"/>
              </a:buClr>
              <a:buSzPts val="1440"/>
              <a:buChar char="▪"/>
              <a:defRPr/>
            </a:lvl4pPr>
            <a:lvl5pPr indent="-320039" lvl="4" marL="2286000" algn="l">
              <a:lnSpc>
                <a:spcPct val="90000"/>
              </a:lnSpc>
              <a:spcBef>
                <a:spcPts val="800"/>
              </a:spcBef>
              <a:spcAft>
                <a:spcPts val="0"/>
              </a:spcAft>
              <a:buClr>
                <a:schemeClr val="dk1"/>
              </a:buClr>
              <a:buSzPts val="1440"/>
              <a:buChar char="▪"/>
              <a:defRPr/>
            </a:lvl5pPr>
            <a:lvl6pPr indent="-320039" lvl="5" marL="2743200" algn="l">
              <a:lnSpc>
                <a:spcPct val="90000"/>
              </a:lnSpc>
              <a:spcBef>
                <a:spcPts val="800"/>
              </a:spcBef>
              <a:spcAft>
                <a:spcPts val="0"/>
              </a:spcAft>
              <a:buClr>
                <a:schemeClr val="dk1"/>
              </a:buClr>
              <a:buSzPts val="1440"/>
              <a:buChar char="▪"/>
              <a:defRPr/>
            </a:lvl6pPr>
            <a:lvl7pPr indent="-320039" lvl="6" marL="3200400" algn="l">
              <a:lnSpc>
                <a:spcPct val="90000"/>
              </a:lnSpc>
              <a:spcBef>
                <a:spcPts val="800"/>
              </a:spcBef>
              <a:spcAft>
                <a:spcPts val="0"/>
              </a:spcAft>
              <a:buClr>
                <a:schemeClr val="dk1"/>
              </a:buClr>
              <a:buSzPts val="1440"/>
              <a:buChar char="▪"/>
              <a:defRPr/>
            </a:lvl7pPr>
            <a:lvl8pPr indent="-320040" lvl="7" marL="3657600" algn="l">
              <a:lnSpc>
                <a:spcPct val="90000"/>
              </a:lnSpc>
              <a:spcBef>
                <a:spcPts val="800"/>
              </a:spcBef>
              <a:spcAft>
                <a:spcPts val="0"/>
              </a:spcAft>
              <a:buClr>
                <a:schemeClr val="dk1"/>
              </a:buClr>
              <a:buSzPts val="1440"/>
              <a:buChar char="▪"/>
              <a:defRPr/>
            </a:lvl8pPr>
            <a:lvl9pPr indent="-320040" lvl="8" marL="4114800" algn="l">
              <a:lnSpc>
                <a:spcPct val="90000"/>
              </a:lnSpc>
              <a:spcBef>
                <a:spcPts val="800"/>
              </a:spcBef>
              <a:spcAft>
                <a:spcPts val="0"/>
              </a:spcAft>
              <a:buClr>
                <a:schemeClr val="dk1"/>
              </a:buClr>
              <a:buSzPts val="1440"/>
              <a:buChar char="▪"/>
              <a:defRPr/>
            </a:lvl9pPr>
          </a:lstStyle>
          <a:p/>
        </p:txBody>
      </p:sp>
      <p:sp>
        <p:nvSpPr>
          <p:cNvPr id="61" name="Google Shape;61;p29"/>
          <p:cNvSpPr txBox="1"/>
          <p:nvPr>
            <p:ph idx="10" type="dt"/>
          </p:nvPr>
        </p:nvSpPr>
        <p:spPr>
          <a:xfrm>
            <a:off x="253576" y="6505078"/>
            <a:ext cx="964036"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9"/>
          <p:cNvSpPr txBox="1"/>
          <p:nvPr>
            <p:ph idx="11" type="ftr"/>
          </p:nvPr>
        </p:nvSpPr>
        <p:spPr>
          <a:xfrm>
            <a:off x="1280159" y="6505078"/>
            <a:ext cx="6876415"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9"/>
          <p:cNvSpPr txBox="1"/>
          <p:nvPr>
            <p:ph idx="12" type="sldNum"/>
          </p:nvPr>
        </p:nvSpPr>
        <p:spPr>
          <a:xfrm>
            <a:off x="11580814" y="6280298"/>
            <a:ext cx="533399" cy="349101"/>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30"/>
          <p:cNvSpPr txBox="1"/>
          <p:nvPr>
            <p:ph type="title"/>
          </p:nvPr>
        </p:nvSpPr>
        <p:spPr>
          <a:xfrm>
            <a:off x="2208213" y="304800"/>
            <a:ext cx="9372600" cy="120041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0"/>
          <p:cNvSpPr txBox="1"/>
          <p:nvPr>
            <p:ph idx="10" type="dt"/>
          </p:nvPr>
        </p:nvSpPr>
        <p:spPr>
          <a:xfrm>
            <a:off x="253576" y="6505078"/>
            <a:ext cx="964036"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0"/>
          <p:cNvSpPr txBox="1"/>
          <p:nvPr>
            <p:ph idx="11" type="ftr"/>
          </p:nvPr>
        </p:nvSpPr>
        <p:spPr>
          <a:xfrm>
            <a:off x="1280159" y="6505078"/>
            <a:ext cx="6876415"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0"/>
          <p:cNvSpPr txBox="1"/>
          <p:nvPr>
            <p:ph idx="12" type="sldNum"/>
          </p:nvPr>
        </p:nvSpPr>
        <p:spPr>
          <a:xfrm>
            <a:off x="11580814" y="6280298"/>
            <a:ext cx="533399" cy="349101"/>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69" name="Shape 69"/>
        <p:cNvGrpSpPr/>
        <p:nvPr/>
      </p:nvGrpSpPr>
      <p:grpSpPr>
        <a:xfrm>
          <a:off x="0" y="0"/>
          <a:ext cx="0" cy="0"/>
          <a:chOff x="0" y="0"/>
          <a:chExt cx="0" cy="0"/>
        </a:xfrm>
      </p:grpSpPr>
      <p:sp>
        <p:nvSpPr>
          <p:cNvPr id="70" name="Google Shape;70;p31"/>
          <p:cNvSpPr txBox="1"/>
          <p:nvPr>
            <p:ph idx="10" type="dt"/>
          </p:nvPr>
        </p:nvSpPr>
        <p:spPr>
          <a:xfrm>
            <a:off x="253576" y="6505078"/>
            <a:ext cx="964036"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1"/>
          <p:cNvSpPr txBox="1"/>
          <p:nvPr>
            <p:ph idx="11" type="ftr"/>
          </p:nvPr>
        </p:nvSpPr>
        <p:spPr>
          <a:xfrm>
            <a:off x="1280159" y="6505078"/>
            <a:ext cx="6876415"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1"/>
          <p:cNvSpPr txBox="1"/>
          <p:nvPr>
            <p:ph idx="12" type="sldNum"/>
          </p:nvPr>
        </p:nvSpPr>
        <p:spPr>
          <a:xfrm>
            <a:off x="11580814" y="6280298"/>
            <a:ext cx="533399" cy="349101"/>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2208213" y="304800"/>
            <a:ext cx="9372600" cy="1200416"/>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2"/>
          <p:cNvSpPr txBox="1"/>
          <p:nvPr>
            <p:ph idx="1" type="body"/>
          </p:nvPr>
        </p:nvSpPr>
        <p:spPr>
          <a:xfrm>
            <a:off x="2208213" y="1600200"/>
            <a:ext cx="9372600" cy="4114800"/>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800"/>
              </a:spcBef>
              <a:spcAft>
                <a:spcPts val="0"/>
              </a:spcAft>
              <a:buClr>
                <a:schemeClr val="dk1"/>
              </a:buClr>
              <a:buSzPts val="1600"/>
              <a:buFont typeface="Noto Sans Symbols"/>
              <a:buChar char="▪"/>
              <a:defRPr b="0" i="0" sz="2000" u="none" cap="none" strike="noStrike">
                <a:solidFill>
                  <a:schemeClr val="dk1"/>
                </a:solidFill>
                <a:latin typeface="Arial"/>
                <a:ea typeface="Arial"/>
                <a:cs typeface="Arial"/>
                <a:sym typeface="Arial"/>
              </a:defRPr>
            </a:lvl1pPr>
            <a:lvl2pPr indent="-320040" lvl="1" marL="914400" marR="0" rtl="0" algn="l">
              <a:lnSpc>
                <a:spcPct val="90000"/>
              </a:lnSpc>
              <a:spcBef>
                <a:spcPts val="1000"/>
              </a:spcBef>
              <a:spcAft>
                <a:spcPts val="0"/>
              </a:spcAft>
              <a:buClr>
                <a:schemeClr val="dk1"/>
              </a:buClr>
              <a:buSzPts val="1440"/>
              <a:buFont typeface="Noto Sans Symbols"/>
              <a:buChar char="▪"/>
              <a:defRPr b="0" i="0" sz="1800" u="none" cap="none" strike="noStrike">
                <a:solidFill>
                  <a:schemeClr val="dk1"/>
                </a:solidFill>
                <a:latin typeface="Arial"/>
                <a:ea typeface="Arial"/>
                <a:cs typeface="Arial"/>
                <a:sym typeface="Arial"/>
              </a:defRPr>
            </a:lvl2pPr>
            <a:lvl3pPr indent="-309880" lvl="2" marL="1371600" marR="0" rtl="0" algn="l">
              <a:lnSpc>
                <a:spcPct val="90000"/>
              </a:lnSpc>
              <a:spcBef>
                <a:spcPts val="800"/>
              </a:spcBef>
              <a:spcAft>
                <a:spcPts val="0"/>
              </a:spcAft>
              <a:buClr>
                <a:schemeClr val="dk1"/>
              </a:buClr>
              <a:buSzPts val="1280"/>
              <a:buFont typeface="Noto Sans Symbols"/>
              <a:buChar char="▪"/>
              <a:defRPr b="0" i="0" sz="1600" u="none" cap="none" strike="noStrike">
                <a:solidFill>
                  <a:schemeClr val="dk1"/>
                </a:solidFill>
                <a:latin typeface="Arial"/>
                <a:ea typeface="Arial"/>
                <a:cs typeface="Arial"/>
                <a:sym typeface="Arial"/>
              </a:defRPr>
            </a:lvl3pPr>
            <a:lvl4pPr indent="-299719" lvl="3" marL="1828800" marR="0" rtl="0" algn="l">
              <a:lnSpc>
                <a:spcPct val="90000"/>
              </a:lnSpc>
              <a:spcBef>
                <a:spcPts val="800"/>
              </a:spcBef>
              <a:spcAft>
                <a:spcPts val="0"/>
              </a:spcAft>
              <a:buClr>
                <a:schemeClr val="dk1"/>
              </a:buClr>
              <a:buSzPts val="1120"/>
              <a:buFont typeface="Noto Sans Symbols"/>
              <a:buChar char="▪"/>
              <a:defRPr b="0" i="0" sz="1400" u="none" cap="none" strike="noStrike">
                <a:solidFill>
                  <a:schemeClr val="dk1"/>
                </a:solidFill>
                <a:latin typeface="Arial"/>
                <a:ea typeface="Arial"/>
                <a:cs typeface="Arial"/>
                <a:sym typeface="Arial"/>
              </a:defRPr>
            </a:lvl4pPr>
            <a:lvl5pPr indent="-299720" lvl="4" marL="2286000" marR="0" rtl="0" algn="l">
              <a:lnSpc>
                <a:spcPct val="90000"/>
              </a:lnSpc>
              <a:spcBef>
                <a:spcPts val="800"/>
              </a:spcBef>
              <a:spcAft>
                <a:spcPts val="0"/>
              </a:spcAft>
              <a:buClr>
                <a:schemeClr val="dk1"/>
              </a:buClr>
              <a:buSzPts val="1120"/>
              <a:buFont typeface="Noto Sans Symbols"/>
              <a:buChar char="▪"/>
              <a:defRPr b="0" i="0" sz="1400" u="none" cap="none" strike="noStrike">
                <a:solidFill>
                  <a:schemeClr val="dk1"/>
                </a:solidFill>
                <a:latin typeface="Arial"/>
                <a:ea typeface="Arial"/>
                <a:cs typeface="Arial"/>
                <a:sym typeface="Arial"/>
              </a:defRPr>
            </a:lvl5pPr>
            <a:lvl6pPr indent="-299720" lvl="5" marL="2743200" marR="0" rtl="0" algn="l">
              <a:lnSpc>
                <a:spcPct val="90000"/>
              </a:lnSpc>
              <a:spcBef>
                <a:spcPts val="800"/>
              </a:spcBef>
              <a:spcAft>
                <a:spcPts val="0"/>
              </a:spcAft>
              <a:buClr>
                <a:schemeClr val="dk1"/>
              </a:buClr>
              <a:buSzPts val="1120"/>
              <a:buFont typeface="Noto Sans Symbols"/>
              <a:buChar char="▪"/>
              <a:defRPr b="0" i="0" sz="1400" u="none" cap="none" strike="noStrike">
                <a:solidFill>
                  <a:schemeClr val="dk1"/>
                </a:solidFill>
                <a:latin typeface="Arial"/>
                <a:ea typeface="Arial"/>
                <a:cs typeface="Arial"/>
                <a:sym typeface="Arial"/>
              </a:defRPr>
            </a:lvl6pPr>
            <a:lvl7pPr indent="-299720" lvl="6" marL="3200400" marR="0" rtl="0" algn="l">
              <a:lnSpc>
                <a:spcPct val="90000"/>
              </a:lnSpc>
              <a:spcBef>
                <a:spcPts val="800"/>
              </a:spcBef>
              <a:spcAft>
                <a:spcPts val="0"/>
              </a:spcAft>
              <a:buClr>
                <a:schemeClr val="dk1"/>
              </a:buClr>
              <a:buSzPts val="1120"/>
              <a:buFont typeface="Noto Sans Symbols"/>
              <a:buChar char="▪"/>
              <a:defRPr b="0" i="0" sz="1400" u="none" cap="none" strike="noStrike">
                <a:solidFill>
                  <a:schemeClr val="dk1"/>
                </a:solidFill>
                <a:latin typeface="Arial"/>
                <a:ea typeface="Arial"/>
                <a:cs typeface="Arial"/>
                <a:sym typeface="Arial"/>
              </a:defRPr>
            </a:lvl7pPr>
            <a:lvl8pPr indent="-299720" lvl="7" marL="3657600" marR="0" rtl="0" algn="l">
              <a:lnSpc>
                <a:spcPct val="90000"/>
              </a:lnSpc>
              <a:spcBef>
                <a:spcPts val="800"/>
              </a:spcBef>
              <a:spcAft>
                <a:spcPts val="0"/>
              </a:spcAft>
              <a:buClr>
                <a:schemeClr val="dk1"/>
              </a:buClr>
              <a:buSzPts val="1120"/>
              <a:buFont typeface="Noto Sans Symbols"/>
              <a:buChar char="▪"/>
              <a:defRPr b="0" i="0" sz="1400" u="none" cap="none" strike="noStrike">
                <a:solidFill>
                  <a:schemeClr val="dk1"/>
                </a:solidFill>
                <a:latin typeface="Arial"/>
                <a:ea typeface="Arial"/>
                <a:cs typeface="Arial"/>
                <a:sym typeface="Arial"/>
              </a:defRPr>
            </a:lvl8pPr>
            <a:lvl9pPr indent="-299720" lvl="8" marL="4114800" marR="0" rtl="0" algn="l">
              <a:lnSpc>
                <a:spcPct val="90000"/>
              </a:lnSpc>
              <a:spcBef>
                <a:spcPts val="800"/>
              </a:spcBef>
              <a:spcAft>
                <a:spcPts val="0"/>
              </a:spcAft>
              <a:buClr>
                <a:schemeClr val="dk1"/>
              </a:buClr>
              <a:buSzPts val="1120"/>
              <a:buFont typeface="Noto Sans Symbols"/>
              <a:buChar char="▪"/>
              <a:defRPr b="0" i="0" sz="1400" u="none" cap="none" strike="noStrike">
                <a:solidFill>
                  <a:schemeClr val="dk1"/>
                </a:solidFill>
                <a:latin typeface="Arial"/>
                <a:ea typeface="Arial"/>
                <a:cs typeface="Arial"/>
                <a:sym typeface="Arial"/>
              </a:defRPr>
            </a:lvl9pPr>
          </a:lstStyle>
          <a:p/>
        </p:txBody>
      </p:sp>
      <p:sp>
        <p:nvSpPr>
          <p:cNvPr id="12" name="Google Shape;12;p22"/>
          <p:cNvSpPr txBox="1"/>
          <p:nvPr>
            <p:ph idx="10" type="dt"/>
          </p:nvPr>
        </p:nvSpPr>
        <p:spPr>
          <a:xfrm>
            <a:off x="253576" y="6505078"/>
            <a:ext cx="964036"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22"/>
          <p:cNvSpPr txBox="1"/>
          <p:nvPr>
            <p:ph idx="11" type="ftr"/>
          </p:nvPr>
        </p:nvSpPr>
        <p:spPr>
          <a:xfrm>
            <a:off x="1280159" y="6505078"/>
            <a:ext cx="6876415"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22"/>
          <p:cNvSpPr txBox="1"/>
          <p:nvPr>
            <p:ph idx="12" type="sldNum"/>
          </p:nvPr>
        </p:nvSpPr>
        <p:spPr>
          <a:xfrm>
            <a:off x="11580814" y="6280298"/>
            <a:ext cx="533399" cy="349101"/>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50"/>
              <a:buFont typeface="Arial"/>
              <a:buNone/>
              <a:defRPr b="1" i="0" sz="1050" u="none" cap="none" strike="noStrike">
                <a:solidFill>
                  <a:schemeClr val="accen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pages.stlukeshoreline.org/?page_id=417" TargetMode="External"/><Relationship Id="rId4" Type="http://schemas.openxmlformats.org/officeDocument/2006/relationships/hyperlink" Target="https://pages.stlukeshoreline.org/?page_id=3177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docs.google.com/document/d/1LuRl7QRZ2JBl3WLBlC4uFDMVF_o09GsDyPTwsiQwf2I/edi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www.secondstep.or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pages.stlukeshoreline.org/?page_id=417" TargetMode="External"/><Relationship Id="rId4" Type="http://schemas.openxmlformats.org/officeDocument/2006/relationships/hyperlink" Target="https://pages.stlukeshoreline.org/?page_id=3177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
          <p:cNvSpPr txBox="1"/>
          <p:nvPr>
            <p:ph type="ctrTitle"/>
          </p:nvPr>
        </p:nvSpPr>
        <p:spPr>
          <a:xfrm>
            <a:off x="631064" y="540912"/>
            <a:ext cx="9672034" cy="2055517"/>
          </a:xfrm>
          <a:prstGeom prst="rect">
            <a:avLst/>
          </a:prstGeom>
          <a:noFill/>
          <a:ln>
            <a:noFill/>
          </a:ln>
        </p:spPr>
        <p:txBody>
          <a:bodyPr anchorCtr="0" anchor="b" bIns="45700" lIns="91425" spcFirstLastPara="1" rIns="91425" wrap="square" tIns="45700">
            <a:normAutofit/>
          </a:bodyPr>
          <a:lstStyle/>
          <a:p>
            <a:pPr indent="0" lvl="0" marL="0" rtl="0" algn="ctr">
              <a:lnSpc>
                <a:spcPct val="80000"/>
              </a:lnSpc>
              <a:spcBef>
                <a:spcPts val="0"/>
              </a:spcBef>
              <a:spcAft>
                <a:spcPts val="0"/>
              </a:spcAft>
              <a:buClr>
                <a:schemeClr val="dk1"/>
              </a:buClr>
              <a:buSzPts val="6600"/>
              <a:buFont typeface="Short Stack"/>
              <a:buNone/>
            </a:pPr>
            <a:r>
              <a:rPr lang="en-US" sz="7500">
                <a:solidFill>
                  <a:srgbClr val="000000"/>
                </a:solidFill>
                <a:latin typeface="Fontdiner Swanky"/>
                <a:ea typeface="Fontdiner Swanky"/>
                <a:cs typeface="Fontdiner Swanky"/>
                <a:sym typeface="Fontdiner Swanky"/>
              </a:rPr>
              <a:t>Welcome to </a:t>
            </a:r>
            <a:endParaRPr sz="7500">
              <a:solidFill>
                <a:srgbClr val="000000"/>
              </a:solidFill>
              <a:latin typeface="Fontdiner Swanky"/>
              <a:ea typeface="Fontdiner Swanky"/>
              <a:cs typeface="Fontdiner Swanky"/>
              <a:sym typeface="Fontdiner Swanky"/>
            </a:endParaRPr>
          </a:p>
          <a:p>
            <a:pPr indent="0" lvl="0" marL="0" rtl="0" algn="ctr">
              <a:lnSpc>
                <a:spcPct val="80000"/>
              </a:lnSpc>
              <a:spcBef>
                <a:spcPts val="0"/>
              </a:spcBef>
              <a:spcAft>
                <a:spcPts val="0"/>
              </a:spcAft>
              <a:buClr>
                <a:schemeClr val="dk1"/>
              </a:buClr>
              <a:buSzPts val="6600"/>
              <a:buFont typeface="Short Stack"/>
              <a:buNone/>
            </a:pPr>
            <a:r>
              <a:rPr lang="en-US" sz="7500">
                <a:solidFill>
                  <a:srgbClr val="000000"/>
                </a:solidFill>
                <a:latin typeface="Fontdiner Swanky"/>
                <a:ea typeface="Fontdiner Swanky"/>
                <a:cs typeface="Fontdiner Swanky"/>
                <a:sym typeface="Fontdiner Swanky"/>
              </a:rPr>
              <a:t>1st grade!</a:t>
            </a:r>
            <a:endParaRPr sz="7500">
              <a:solidFill>
                <a:srgbClr val="000000"/>
              </a:solidFill>
              <a:latin typeface="Fontdiner Swanky"/>
              <a:ea typeface="Fontdiner Swanky"/>
              <a:cs typeface="Fontdiner Swanky"/>
              <a:sym typeface="Fontdiner Swanky"/>
            </a:endParaRPr>
          </a:p>
        </p:txBody>
      </p:sp>
      <p:sp>
        <p:nvSpPr>
          <p:cNvPr id="91" name="Google Shape;91;p1"/>
          <p:cNvSpPr txBox="1"/>
          <p:nvPr>
            <p:ph idx="1" type="subTitle"/>
          </p:nvPr>
        </p:nvSpPr>
        <p:spPr>
          <a:xfrm>
            <a:off x="371900" y="4207533"/>
            <a:ext cx="8400900" cy="8382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accent2"/>
              </a:buClr>
              <a:buSzPts val="1920"/>
              <a:buNone/>
            </a:pPr>
            <a:r>
              <a:rPr lang="en-US" sz="2800">
                <a:latin typeface="Short Stack"/>
                <a:ea typeface="Short Stack"/>
                <a:cs typeface="Short Stack"/>
                <a:sym typeface="Short Stack"/>
              </a:rPr>
              <a:t>Mrs. Edmonds</a:t>
            </a:r>
            <a:endParaRPr sz="2800">
              <a:latin typeface="Short Stack"/>
              <a:ea typeface="Short Stack"/>
              <a:cs typeface="Short Stack"/>
              <a:sym typeface="Short Stack"/>
            </a:endParaRPr>
          </a:p>
          <a:p>
            <a:pPr indent="0" lvl="0" marL="0" rtl="0" algn="l">
              <a:lnSpc>
                <a:spcPct val="90000"/>
              </a:lnSpc>
              <a:spcBef>
                <a:spcPts val="0"/>
              </a:spcBef>
              <a:spcAft>
                <a:spcPts val="0"/>
              </a:spcAft>
              <a:buClr>
                <a:schemeClr val="accent2"/>
              </a:buClr>
              <a:buSzPts val="1920"/>
              <a:buNone/>
            </a:pPr>
            <a:r>
              <a:rPr lang="en-US" sz="2800">
                <a:latin typeface="Short Stack"/>
                <a:ea typeface="Short Stack"/>
                <a:cs typeface="Short Stack"/>
                <a:sym typeface="Short Stack"/>
              </a:rPr>
              <a:t>Ms. Foo</a:t>
            </a:r>
            <a:endParaRPr sz="2800">
              <a:latin typeface="Short Stack"/>
              <a:ea typeface="Short Stack"/>
              <a:cs typeface="Short Stack"/>
              <a:sym typeface="Short St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5"/>
          <p:cNvSpPr txBox="1"/>
          <p:nvPr>
            <p:ph type="title"/>
          </p:nvPr>
        </p:nvSpPr>
        <p:spPr>
          <a:xfrm>
            <a:off x="170200" y="201275"/>
            <a:ext cx="11920200" cy="9855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C00000"/>
              </a:buClr>
              <a:buSzPts val="6600"/>
              <a:buFont typeface="Short Stack"/>
              <a:buNone/>
            </a:pPr>
            <a:r>
              <a:rPr lang="en-US" sz="6000">
                <a:solidFill>
                  <a:srgbClr val="C00000"/>
                </a:solidFill>
                <a:latin typeface="Short Stack"/>
                <a:ea typeface="Short Stack"/>
                <a:cs typeface="Short Stack"/>
                <a:sym typeface="Short Stack"/>
              </a:rPr>
              <a:t>Homework</a:t>
            </a:r>
            <a:r>
              <a:rPr lang="en-US" sz="6000">
                <a:solidFill>
                  <a:srgbClr val="C00000"/>
                </a:solidFill>
                <a:latin typeface="Schoolbell"/>
                <a:ea typeface="Schoolbell"/>
                <a:cs typeface="Schoolbell"/>
                <a:sym typeface="Schoolbell"/>
              </a:rPr>
              <a:t>:</a:t>
            </a:r>
            <a:endParaRPr sz="6000">
              <a:solidFill>
                <a:srgbClr val="C00000"/>
              </a:solidFill>
              <a:latin typeface="Schoolbell"/>
              <a:ea typeface="Schoolbell"/>
              <a:cs typeface="Schoolbell"/>
              <a:sym typeface="Schoolbell"/>
            </a:endParaRPr>
          </a:p>
        </p:txBody>
      </p:sp>
      <p:sp>
        <p:nvSpPr>
          <p:cNvPr id="150" name="Google Shape;150;p15"/>
          <p:cNvSpPr txBox="1"/>
          <p:nvPr>
            <p:ph idx="1" type="body"/>
          </p:nvPr>
        </p:nvSpPr>
        <p:spPr>
          <a:xfrm>
            <a:off x="596950" y="1186775"/>
            <a:ext cx="11066700" cy="4229400"/>
          </a:xfrm>
          <a:prstGeom prst="rect">
            <a:avLst/>
          </a:prstGeom>
          <a:noFill/>
          <a:ln>
            <a:noFill/>
          </a:ln>
        </p:spPr>
        <p:txBody>
          <a:bodyPr anchorCtr="0" anchor="t" bIns="45700" lIns="91425" spcFirstLastPara="1" rIns="91425" wrap="square" tIns="45700">
            <a:normAutofit fontScale="25000"/>
          </a:bodyPr>
          <a:lstStyle/>
          <a:p>
            <a:pPr indent="-254000" lvl="0" marL="274320" rtl="0" algn="l">
              <a:lnSpc>
                <a:spcPct val="150000"/>
              </a:lnSpc>
              <a:spcBef>
                <a:spcPts val="0"/>
              </a:spcBef>
              <a:spcAft>
                <a:spcPts val="0"/>
              </a:spcAft>
              <a:buClr>
                <a:srgbClr val="000000"/>
              </a:buClr>
              <a:buSzPct val="100000"/>
              <a:buChar char="▪"/>
            </a:pPr>
            <a:r>
              <a:rPr lang="en-US" sz="8000">
                <a:solidFill>
                  <a:srgbClr val="000000"/>
                </a:solidFill>
                <a:latin typeface="Short Stack"/>
                <a:ea typeface="Short Stack"/>
                <a:cs typeface="Short Stack"/>
                <a:sym typeface="Short Stack"/>
              </a:rPr>
              <a:t>You can expect your child to have appx. 20 minutes of homework a night</a:t>
            </a:r>
            <a:endParaRPr sz="8000">
              <a:solidFill>
                <a:srgbClr val="000000"/>
              </a:solidFill>
              <a:latin typeface="Short Stack"/>
              <a:ea typeface="Short Stack"/>
              <a:cs typeface="Short Stack"/>
              <a:sym typeface="Short Stack"/>
            </a:endParaRPr>
          </a:p>
          <a:p>
            <a:pPr indent="-355600" lvl="1" marL="914400" rtl="0" algn="l">
              <a:lnSpc>
                <a:spcPct val="150000"/>
              </a:lnSpc>
              <a:spcBef>
                <a:spcPts val="0"/>
              </a:spcBef>
              <a:spcAft>
                <a:spcPts val="0"/>
              </a:spcAft>
              <a:buClr>
                <a:srgbClr val="000000"/>
              </a:buClr>
              <a:buSzPct val="100000"/>
              <a:buChar char="▪"/>
            </a:pPr>
            <a:r>
              <a:rPr lang="en-US" sz="8000">
                <a:solidFill>
                  <a:srgbClr val="000000"/>
                </a:solidFill>
                <a:latin typeface="Short Stack"/>
                <a:ea typeface="Short Stack"/>
                <a:cs typeface="Short Stack"/>
                <a:sym typeface="Short Stack"/>
              </a:rPr>
              <a:t>10 minutes of reading (have them read aloud to you)</a:t>
            </a:r>
            <a:endParaRPr sz="8000">
              <a:solidFill>
                <a:srgbClr val="000000"/>
              </a:solidFill>
              <a:latin typeface="Short Stack"/>
              <a:ea typeface="Short Stack"/>
              <a:cs typeface="Short Stack"/>
              <a:sym typeface="Short Stack"/>
            </a:endParaRPr>
          </a:p>
          <a:p>
            <a:pPr indent="-355600" lvl="1" marL="914400" rtl="0" algn="l">
              <a:lnSpc>
                <a:spcPct val="150000"/>
              </a:lnSpc>
              <a:spcBef>
                <a:spcPts val="0"/>
              </a:spcBef>
              <a:spcAft>
                <a:spcPts val="0"/>
              </a:spcAft>
              <a:buClr>
                <a:srgbClr val="000000"/>
              </a:buClr>
              <a:buSzPct val="100000"/>
              <a:buChar char="▪"/>
            </a:pPr>
            <a:r>
              <a:rPr i="1" lang="en-US" sz="8000">
                <a:solidFill>
                  <a:srgbClr val="000000"/>
                </a:solidFill>
                <a:latin typeface="Short Stack"/>
                <a:ea typeface="Short Stack"/>
                <a:cs typeface="Short Stack"/>
                <a:sym typeface="Short Stack"/>
              </a:rPr>
              <a:t>Daily</a:t>
            </a:r>
            <a:r>
              <a:rPr lang="en-US" sz="8000">
                <a:solidFill>
                  <a:srgbClr val="000000"/>
                </a:solidFill>
                <a:latin typeface="Short Stack"/>
                <a:ea typeface="Short Stack"/>
                <a:cs typeface="Short Stack"/>
                <a:sym typeface="Short Stack"/>
              </a:rPr>
              <a:t> Math homework from </a:t>
            </a:r>
            <a:r>
              <a:rPr lang="en-US" sz="8000" u="sng">
                <a:solidFill>
                  <a:srgbClr val="000000"/>
                </a:solidFill>
                <a:latin typeface="Short Stack"/>
                <a:ea typeface="Short Stack"/>
                <a:cs typeface="Short Stack"/>
                <a:sym typeface="Short Stack"/>
              </a:rPr>
              <a:t>My Math</a:t>
            </a:r>
            <a:r>
              <a:rPr lang="en-US" sz="8000">
                <a:solidFill>
                  <a:srgbClr val="000000"/>
                </a:solidFill>
                <a:latin typeface="Short Stack"/>
                <a:ea typeface="Short Stack"/>
                <a:cs typeface="Short Stack"/>
                <a:sym typeface="Short Stack"/>
              </a:rPr>
              <a:t> program - due next day </a:t>
            </a:r>
            <a:endParaRPr sz="8000">
              <a:solidFill>
                <a:srgbClr val="000000"/>
              </a:solidFill>
              <a:latin typeface="Short Stack"/>
              <a:ea typeface="Short Stack"/>
              <a:cs typeface="Short Stack"/>
              <a:sym typeface="Short Stack"/>
            </a:endParaRPr>
          </a:p>
          <a:p>
            <a:pPr indent="-355600" lvl="1" marL="914400" rtl="0" algn="l">
              <a:lnSpc>
                <a:spcPct val="150000"/>
              </a:lnSpc>
              <a:spcBef>
                <a:spcPts val="0"/>
              </a:spcBef>
              <a:spcAft>
                <a:spcPts val="0"/>
              </a:spcAft>
              <a:buClr>
                <a:srgbClr val="000000"/>
              </a:buClr>
              <a:buSzPct val="100000"/>
              <a:buChar char="▪"/>
            </a:pPr>
            <a:r>
              <a:rPr i="1" lang="en-US" sz="8000">
                <a:solidFill>
                  <a:srgbClr val="000000"/>
                </a:solidFill>
                <a:latin typeface="Short Stack"/>
                <a:ea typeface="Short Stack"/>
                <a:cs typeface="Short Stack"/>
                <a:sym typeface="Short Stack"/>
              </a:rPr>
              <a:t>Weekly </a:t>
            </a:r>
            <a:r>
              <a:rPr lang="en-US" sz="8000">
                <a:solidFill>
                  <a:srgbClr val="000000"/>
                </a:solidFill>
                <a:latin typeface="Short Stack"/>
                <a:ea typeface="Short Stack"/>
                <a:cs typeface="Short Stack"/>
                <a:sym typeface="Short Stack"/>
              </a:rPr>
              <a:t>SuperKids Spelling homework (Backpack pages) - due end of week</a:t>
            </a:r>
            <a:endParaRPr sz="8000">
              <a:solidFill>
                <a:srgbClr val="000000"/>
              </a:solidFill>
              <a:latin typeface="Short Stack"/>
              <a:ea typeface="Short Stack"/>
              <a:cs typeface="Short Stack"/>
              <a:sym typeface="Short Stack"/>
            </a:endParaRPr>
          </a:p>
          <a:p>
            <a:pPr indent="-355600" lvl="1" marL="914400" rtl="0" algn="l">
              <a:lnSpc>
                <a:spcPct val="150000"/>
              </a:lnSpc>
              <a:spcBef>
                <a:spcPts val="0"/>
              </a:spcBef>
              <a:spcAft>
                <a:spcPts val="0"/>
              </a:spcAft>
              <a:buClr>
                <a:schemeClr val="dk2"/>
              </a:buClr>
              <a:buSzPct val="100000"/>
              <a:buFont typeface="Short Stack"/>
              <a:buChar char="▪"/>
            </a:pPr>
            <a:r>
              <a:rPr i="1" lang="en-US" sz="8000">
                <a:solidFill>
                  <a:schemeClr val="dk2"/>
                </a:solidFill>
                <a:latin typeface="Short Stack"/>
                <a:ea typeface="Short Stack"/>
                <a:cs typeface="Short Stack"/>
                <a:sym typeface="Short Stack"/>
              </a:rPr>
              <a:t>Weekly </a:t>
            </a:r>
            <a:r>
              <a:rPr lang="en-US" sz="8000">
                <a:solidFill>
                  <a:schemeClr val="dk2"/>
                </a:solidFill>
                <a:latin typeface="Short Stack"/>
                <a:ea typeface="Short Stack"/>
                <a:cs typeface="Short Stack"/>
                <a:sym typeface="Short Stack"/>
              </a:rPr>
              <a:t>Science and/or Social Studies activity </a:t>
            </a:r>
            <a:endParaRPr sz="8000">
              <a:solidFill>
                <a:schemeClr val="dk2"/>
              </a:solidFill>
              <a:latin typeface="Short Stack"/>
              <a:ea typeface="Short Stack"/>
              <a:cs typeface="Short Stack"/>
              <a:sym typeface="Short Stack"/>
            </a:endParaRPr>
          </a:p>
          <a:p>
            <a:pPr indent="-355600" lvl="1" marL="914400" rtl="0" algn="l">
              <a:lnSpc>
                <a:spcPct val="150000"/>
              </a:lnSpc>
              <a:spcBef>
                <a:spcPts val="0"/>
              </a:spcBef>
              <a:spcAft>
                <a:spcPts val="0"/>
              </a:spcAft>
              <a:buClr>
                <a:schemeClr val="dk2"/>
              </a:buClr>
              <a:buSzPct val="100000"/>
              <a:buFont typeface="Short Stack"/>
              <a:buChar char="▪"/>
            </a:pPr>
            <a:r>
              <a:rPr i="1" lang="en-US" sz="8000">
                <a:solidFill>
                  <a:schemeClr val="dk2"/>
                </a:solidFill>
                <a:latin typeface="Short Stack"/>
                <a:ea typeface="Short Stack"/>
                <a:cs typeface="Short Stack"/>
                <a:sym typeface="Short Stack"/>
              </a:rPr>
              <a:t>Weekly</a:t>
            </a:r>
            <a:r>
              <a:rPr lang="en-US" sz="8000">
                <a:solidFill>
                  <a:schemeClr val="dk2"/>
                </a:solidFill>
                <a:latin typeface="Short Stack"/>
                <a:ea typeface="Short Stack"/>
                <a:cs typeface="Short Stack"/>
                <a:sym typeface="Short Stack"/>
              </a:rPr>
              <a:t> Second Step home links or Religion reflections </a:t>
            </a:r>
            <a:endParaRPr sz="8000">
              <a:solidFill>
                <a:srgbClr val="000000"/>
              </a:solidFill>
              <a:latin typeface="Short Stack"/>
              <a:ea typeface="Short Stack"/>
              <a:cs typeface="Short Stack"/>
              <a:sym typeface="Short Stack"/>
            </a:endParaRPr>
          </a:p>
          <a:p>
            <a:pPr indent="0" lvl="0" marL="0" rtl="0" algn="l">
              <a:lnSpc>
                <a:spcPct val="90000"/>
              </a:lnSpc>
              <a:spcBef>
                <a:spcPts val="1800"/>
              </a:spcBef>
              <a:spcAft>
                <a:spcPts val="0"/>
              </a:spcAft>
              <a:buClr>
                <a:schemeClr val="dk1"/>
              </a:buClr>
              <a:buSzPct val="80000"/>
              <a:buNone/>
            </a:pPr>
            <a:r>
              <a:t/>
            </a:r>
            <a:endParaRPr>
              <a:latin typeface="Short Stack"/>
              <a:ea typeface="Short Stack"/>
              <a:cs typeface="Short Stack"/>
              <a:sym typeface="Short Stack"/>
            </a:endParaRPr>
          </a:p>
          <a:p>
            <a:pPr indent="-127000" lvl="0" marL="274320" rtl="0" algn="l">
              <a:lnSpc>
                <a:spcPct val="90000"/>
              </a:lnSpc>
              <a:spcBef>
                <a:spcPts val="1800"/>
              </a:spcBef>
              <a:spcAft>
                <a:spcPts val="0"/>
              </a:spcAft>
              <a:buClr>
                <a:schemeClr val="dk1"/>
              </a:buClr>
              <a:buSzPct val="80000"/>
              <a:buNone/>
            </a:pPr>
            <a:r>
              <a:t/>
            </a:r>
            <a:endParaRPr>
              <a:latin typeface="Short Stack"/>
              <a:ea typeface="Short Stack"/>
              <a:cs typeface="Short Stack"/>
              <a:sym typeface="Short Stack"/>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ed229efb0b_0_2"/>
          <p:cNvSpPr txBox="1"/>
          <p:nvPr>
            <p:ph type="title"/>
          </p:nvPr>
        </p:nvSpPr>
        <p:spPr>
          <a:xfrm>
            <a:off x="170200" y="201275"/>
            <a:ext cx="11920200" cy="9855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C00000"/>
              </a:buClr>
              <a:buSzPts val="6600"/>
              <a:buFont typeface="Short Stack"/>
              <a:buNone/>
            </a:pPr>
            <a:r>
              <a:rPr lang="en-US" sz="6000">
                <a:solidFill>
                  <a:srgbClr val="C00000"/>
                </a:solidFill>
                <a:latin typeface="Short Stack"/>
                <a:ea typeface="Short Stack"/>
                <a:cs typeface="Short Stack"/>
                <a:sym typeface="Short Stack"/>
              </a:rPr>
              <a:t>Homework (pt. 2)</a:t>
            </a:r>
            <a:r>
              <a:rPr lang="en-US" sz="6000">
                <a:solidFill>
                  <a:srgbClr val="C00000"/>
                </a:solidFill>
                <a:latin typeface="Schoolbell"/>
                <a:ea typeface="Schoolbell"/>
                <a:cs typeface="Schoolbell"/>
                <a:sym typeface="Schoolbell"/>
              </a:rPr>
              <a:t>:</a:t>
            </a:r>
            <a:endParaRPr sz="6000">
              <a:solidFill>
                <a:srgbClr val="C00000"/>
              </a:solidFill>
              <a:latin typeface="Schoolbell"/>
              <a:ea typeface="Schoolbell"/>
              <a:cs typeface="Schoolbell"/>
              <a:sym typeface="Schoolbell"/>
            </a:endParaRPr>
          </a:p>
        </p:txBody>
      </p:sp>
      <p:sp>
        <p:nvSpPr>
          <p:cNvPr id="156" name="Google Shape;156;ged229efb0b_0_2"/>
          <p:cNvSpPr txBox="1"/>
          <p:nvPr>
            <p:ph idx="1" type="body"/>
          </p:nvPr>
        </p:nvSpPr>
        <p:spPr>
          <a:xfrm>
            <a:off x="596950" y="1186775"/>
            <a:ext cx="11066700" cy="4229400"/>
          </a:xfrm>
          <a:prstGeom prst="rect">
            <a:avLst/>
          </a:prstGeom>
          <a:noFill/>
          <a:ln>
            <a:noFill/>
          </a:ln>
        </p:spPr>
        <p:txBody>
          <a:bodyPr anchorCtr="0" anchor="t" bIns="45700" lIns="91425" spcFirstLastPara="1" rIns="91425" wrap="square" tIns="45700">
            <a:normAutofit fontScale="25000" lnSpcReduction="20000"/>
          </a:bodyPr>
          <a:lstStyle/>
          <a:p>
            <a:pPr indent="-361950" lvl="0" marL="457200" rtl="0" algn="l">
              <a:lnSpc>
                <a:spcPct val="150000"/>
              </a:lnSpc>
              <a:spcBef>
                <a:spcPts val="0"/>
              </a:spcBef>
              <a:spcAft>
                <a:spcPts val="0"/>
              </a:spcAft>
              <a:buClr>
                <a:srgbClr val="000000"/>
              </a:buClr>
              <a:buSzPct val="100000"/>
              <a:buFont typeface="Short Stack"/>
              <a:buChar char="●"/>
            </a:pPr>
            <a:r>
              <a:rPr lang="en-US" sz="8400">
                <a:solidFill>
                  <a:srgbClr val="000000"/>
                </a:solidFill>
                <a:latin typeface="Short Stack"/>
                <a:ea typeface="Short Stack"/>
                <a:cs typeface="Short Stack"/>
                <a:sym typeface="Short Stack"/>
              </a:rPr>
              <a:t>Check Take Home Folder in backpack daily.</a:t>
            </a:r>
            <a:endParaRPr sz="8400">
              <a:solidFill>
                <a:srgbClr val="000000"/>
              </a:solidFill>
              <a:latin typeface="Short Stack"/>
              <a:ea typeface="Short Stack"/>
              <a:cs typeface="Short Stack"/>
              <a:sym typeface="Short Stack"/>
            </a:endParaRPr>
          </a:p>
          <a:p>
            <a:pPr indent="-361950" lvl="0" marL="457200" rtl="0" algn="l">
              <a:lnSpc>
                <a:spcPct val="150000"/>
              </a:lnSpc>
              <a:spcBef>
                <a:spcPts val="0"/>
              </a:spcBef>
              <a:spcAft>
                <a:spcPts val="0"/>
              </a:spcAft>
              <a:buClr>
                <a:srgbClr val="000000"/>
              </a:buClr>
              <a:buSzPct val="100000"/>
              <a:buFont typeface="Short Stack"/>
              <a:buChar char="●"/>
            </a:pPr>
            <a:r>
              <a:rPr lang="en-US" sz="8400">
                <a:solidFill>
                  <a:srgbClr val="000000"/>
                </a:solidFill>
                <a:latin typeface="Short Stack"/>
                <a:ea typeface="Short Stack"/>
                <a:cs typeface="Short Stack"/>
                <a:sym typeface="Short Stack"/>
              </a:rPr>
              <a:t>Competed work will be sent home on the Keep at Home side of the folder.</a:t>
            </a:r>
            <a:endParaRPr sz="8400">
              <a:solidFill>
                <a:srgbClr val="000000"/>
              </a:solidFill>
              <a:latin typeface="Short Stack"/>
              <a:ea typeface="Short Stack"/>
              <a:cs typeface="Short Stack"/>
              <a:sym typeface="Short Stack"/>
            </a:endParaRPr>
          </a:p>
          <a:p>
            <a:pPr indent="-361950" lvl="0" marL="457200" rtl="0" algn="l">
              <a:lnSpc>
                <a:spcPct val="150000"/>
              </a:lnSpc>
              <a:spcBef>
                <a:spcPts val="0"/>
              </a:spcBef>
              <a:spcAft>
                <a:spcPts val="0"/>
              </a:spcAft>
              <a:buClr>
                <a:srgbClr val="000000"/>
              </a:buClr>
              <a:buSzPct val="100000"/>
              <a:buFont typeface="Short Stack"/>
              <a:buChar char="●"/>
            </a:pPr>
            <a:r>
              <a:rPr lang="en-US" sz="8400">
                <a:solidFill>
                  <a:srgbClr val="000000"/>
                </a:solidFill>
                <a:latin typeface="Short Stack"/>
                <a:ea typeface="Short Stack"/>
                <a:cs typeface="Short Stack"/>
                <a:sym typeface="Short Stack"/>
              </a:rPr>
              <a:t>Homework  will come home on the Return to School side of your folder most days but not everyday. </a:t>
            </a:r>
            <a:endParaRPr sz="8400">
              <a:solidFill>
                <a:srgbClr val="000000"/>
              </a:solidFill>
              <a:latin typeface="Short Stack"/>
              <a:ea typeface="Short Stack"/>
              <a:cs typeface="Short Stack"/>
              <a:sym typeface="Short Stack"/>
            </a:endParaRPr>
          </a:p>
          <a:p>
            <a:pPr indent="-361950" lvl="0" marL="457200" rtl="0" algn="l">
              <a:lnSpc>
                <a:spcPct val="150000"/>
              </a:lnSpc>
              <a:spcBef>
                <a:spcPts val="0"/>
              </a:spcBef>
              <a:spcAft>
                <a:spcPts val="0"/>
              </a:spcAft>
              <a:buClr>
                <a:srgbClr val="000000"/>
              </a:buClr>
              <a:buSzPct val="100000"/>
              <a:buFont typeface="Short Stack"/>
              <a:buChar char="●"/>
            </a:pPr>
            <a:r>
              <a:rPr lang="en-US" sz="8400">
                <a:solidFill>
                  <a:srgbClr val="000000"/>
                </a:solidFill>
                <a:latin typeface="Short Stack"/>
                <a:ea typeface="Short Stack"/>
                <a:cs typeface="Short Stack"/>
                <a:sym typeface="Short Stack"/>
              </a:rPr>
              <a:t>Complete homework and return to school hopefully by the next day.</a:t>
            </a:r>
            <a:endParaRPr sz="8400">
              <a:solidFill>
                <a:srgbClr val="000000"/>
              </a:solidFill>
              <a:latin typeface="Short Stack"/>
              <a:ea typeface="Short Stack"/>
              <a:cs typeface="Short Stack"/>
              <a:sym typeface="Short Stack"/>
            </a:endParaRPr>
          </a:p>
          <a:p>
            <a:pPr indent="-361950" lvl="0" marL="457200" rtl="0" algn="l">
              <a:lnSpc>
                <a:spcPct val="150000"/>
              </a:lnSpc>
              <a:spcBef>
                <a:spcPts val="0"/>
              </a:spcBef>
              <a:spcAft>
                <a:spcPts val="0"/>
              </a:spcAft>
              <a:buClr>
                <a:srgbClr val="000000"/>
              </a:buClr>
              <a:buSzPct val="100000"/>
              <a:buFont typeface="Short Stack"/>
              <a:buChar char="●"/>
            </a:pPr>
            <a:r>
              <a:rPr lang="en-US" sz="8400">
                <a:solidFill>
                  <a:srgbClr val="000000"/>
                </a:solidFill>
                <a:latin typeface="Short Stack"/>
                <a:ea typeface="Short Stack"/>
                <a:cs typeface="Short Stack"/>
                <a:sym typeface="Short Stack"/>
              </a:rPr>
              <a:t>Read to your child 10-15 minutes every day. Later in the year your child will become the reader for this homework expectation. </a:t>
            </a:r>
            <a:endParaRPr sz="8400">
              <a:solidFill>
                <a:srgbClr val="000000"/>
              </a:solidFill>
              <a:latin typeface="Short Stack"/>
              <a:ea typeface="Short Stack"/>
              <a:cs typeface="Short Stack"/>
              <a:sym typeface="Short Stack"/>
            </a:endParaRPr>
          </a:p>
          <a:p>
            <a:pPr indent="-361950" lvl="0" marL="457200" rtl="0" algn="l">
              <a:lnSpc>
                <a:spcPct val="150000"/>
              </a:lnSpc>
              <a:spcBef>
                <a:spcPts val="0"/>
              </a:spcBef>
              <a:spcAft>
                <a:spcPts val="0"/>
              </a:spcAft>
              <a:buClr>
                <a:srgbClr val="000000"/>
              </a:buClr>
              <a:buSzPct val="100000"/>
              <a:buFont typeface="Short Stack"/>
              <a:buChar char="●"/>
            </a:pPr>
            <a:r>
              <a:rPr lang="en-US" sz="8400">
                <a:solidFill>
                  <a:srgbClr val="000000"/>
                </a:solidFill>
                <a:latin typeface="Short Stack"/>
                <a:ea typeface="Short Stack"/>
                <a:cs typeface="Short Stack"/>
                <a:sym typeface="Short Stack"/>
              </a:rPr>
              <a:t>Please have pencils, erasers  and crayons at home to complete homework</a:t>
            </a:r>
            <a:endParaRPr sz="8400">
              <a:solidFill>
                <a:srgbClr val="000000"/>
              </a:solidFill>
              <a:latin typeface="Short Stack"/>
              <a:ea typeface="Short Stack"/>
              <a:cs typeface="Short Stack"/>
              <a:sym typeface="Short Stack"/>
            </a:endParaRPr>
          </a:p>
          <a:p>
            <a:pPr indent="0" lvl="0" marL="0" rtl="0" algn="l">
              <a:lnSpc>
                <a:spcPct val="150000"/>
              </a:lnSpc>
              <a:spcBef>
                <a:spcPts val="0"/>
              </a:spcBef>
              <a:spcAft>
                <a:spcPts val="0"/>
              </a:spcAft>
              <a:buNone/>
            </a:pPr>
            <a:r>
              <a:t/>
            </a:r>
            <a:endParaRPr sz="6000">
              <a:solidFill>
                <a:srgbClr val="000000"/>
              </a:solidFill>
              <a:latin typeface="Short Stack"/>
              <a:ea typeface="Short Stack"/>
              <a:cs typeface="Short Stack"/>
              <a:sym typeface="Short Stack"/>
            </a:endParaRPr>
          </a:p>
          <a:p>
            <a:pPr indent="-127000" lvl="0" marL="274320" rtl="0" algn="l">
              <a:lnSpc>
                <a:spcPct val="90000"/>
              </a:lnSpc>
              <a:spcBef>
                <a:spcPts val="1800"/>
              </a:spcBef>
              <a:spcAft>
                <a:spcPts val="0"/>
              </a:spcAft>
              <a:buClr>
                <a:schemeClr val="dk1"/>
              </a:buClr>
              <a:buSzPct val="80000"/>
              <a:buNone/>
            </a:pPr>
            <a:r>
              <a:t/>
            </a:r>
            <a:endParaRPr>
              <a:latin typeface="Short Stack"/>
              <a:ea typeface="Short Stack"/>
              <a:cs typeface="Short Stack"/>
              <a:sym typeface="Short Stack"/>
            </a:endParaRPr>
          </a:p>
          <a:p>
            <a:pPr indent="-127000" lvl="0" marL="274320" rtl="0" algn="l">
              <a:lnSpc>
                <a:spcPct val="90000"/>
              </a:lnSpc>
              <a:spcBef>
                <a:spcPts val="1800"/>
              </a:spcBef>
              <a:spcAft>
                <a:spcPts val="0"/>
              </a:spcAft>
              <a:buClr>
                <a:schemeClr val="dk1"/>
              </a:buClr>
              <a:buSzPct val="80000"/>
              <a:buNone/>
            </a:pPr>
            <a:r>
              <a:t/>
            </a:r>
            <a:endParaRPr>
              <a:latin typeface="Short Stack"/>
              <a:ea typeface="Short Stack"/>
              <a:cs typeface="Short Stack"/>
              <a:sym typeface="Short Stack"/>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7"/>
          <p:cNvSpPr txBox="1"/>
          <p:nvPr>
            <p:ph type="title"/>
          </p:nvPr>
        </p:nvSpPr>
        <p:spPr>
          <a:xfrm>
            <a:off x="1488324" y="491850"/>
            <a:ext cx="6571500" cy="9273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2"/>
              </a:buClr>
              <a:buSzPts val="5400"/>
              <a:buFont typeface="Short Stack"/>
              <a:buNone/>
            </a:pPr>
            <a:r>
              <a:rPr lang="en-US" sz="5400">
                <a:latin typeface="Short Stack"/>
                <a:ea typeface="Short Stack"/>
                <a:cs typeface="Short Stack"/>
                <a:sym typeface="Short Stack"/>
              </a:rPr>
              <a:t>Snack &amp; Lunch</a:t>
            </a:r>
            <a:endParaRPr sz="5400">
              <a:latin typeface="Short Stack"/>
              <a:ea typeface="Short Stack"/>
              <a:cs typeface="Short Stack"/>
              <a:sym typeface="Short Stack"/>
            </a:endParaRPr>
          </a:p>
        </p:txBody>
      </p:sp>
      <p:sp>
        <p:nvSpPr>
          <p:cNvPr id="162" name="Google Shape;162;p7"/>
          <p:cNvSpPr txBox="1"/>
          <p:nvPr/>
        </p:nvSpPr>
        <p:spPr>
          <a:xfrm>
            <a:off x="1269950" y="1378600"/>
            <a:ext cx="6909600" cy="3494100"/>
          </a:xfrm>
          <a:prstGeom prst="rect">
            <a:avLst/>
          </a:prstGeom>
          <a:noFill/>
          <a:ln>
            <a:noFill/>
          </a:ln>
        </p:spPr>
        <p:txBody>
          <a:bodyPr anchorCtr="0" anchor="t" bIns="45700" lIns="91425" spcFirstLastPara="1" rIns="91425" wrap="square" tIns="45700">
            <a:spAutoFit/>
          </a:bodyPr>
          <a:lstStyle/>
          <a:p>
            <a:pPr indent="-336550" lvl="0" marL="457200" marR="0" rtl="0" algn="l">
              <a:lnSpc>
                <a:spcPct val="150000"/>
              </a:lnSpc>
              <a:spcBef>
                <a:spcPts val="0"/>
              </a:spcBef>
              <a:spcAft>
                <a:spcPts val="0"/>
              </a:spcAft>
              <a:buClr>
                <a:srgbClr val="000000"/>
              </a:buClr>
              <a:buSzPts val="1700"/>
              <a:buFont typeface="Short Stack"/>
              <a:buChar char="●"/>
            </a:pPr>
            <a:r>
              <a:rPr b="0" i="0" lang="en-US" sz="1700" u="none" cap="none" strike="noStrike">
                <a:solidFill>
                  <a:srgbClr val="000000"/>
                </a:solidFill>
                <a:latin typeface="Short Stack"/>
                <a:ea typeface="Short Stack"/>
                <a:cs typeface="Short Stack"/>
                <a:sym typeface="Short Stack"/>
              </a:rPr>
              <a:t>Please send your child with a hearty, healthy snack each day (especially if they’re having hot lunch) </a:t>
            </a:r>
            <a:endParaRPr b="0" i="0" sz="1700" u="none" cap="none" strike="noStrike">
              <a:solidFill>
                <a:srgbClr val="000000"/>
              </a:solidFill>
              <a:latin typeface="Short Stack"/>
              <a:ea typeface="Short Stack"/>
              <a:cs typeface="Short Stack"/>
              <a:sym typeface="Short Stack"/>
            </a:endParaRPr>
          </a:p>
          <a:p>
            <a:pPr indent="-336550" lvl="0" marL="457200" marR="0" rtl="0" algn="l">
              <a:lnSpc>
                <a:spcPct val="150000"/>
              </a:lnSpc>
              <a:spcBef>
                <a:spcPts val="0"/>
              </a:spcBef>
              <a:spcAft>
                <a:spcPts val="0"/>
              </a:spcAft>
              <a:buClr>
                <a:srgbClr val="000000"/>
              </a:buClr>
              <a:buSzPts val="1700"/>
              <a:buFont typeface="Short Stack"/>
              <a:buChar char="●"/>
            </a:pPr>
            <a:r>
              <a:rPr b="0" i="0" lang="en-US" sz="1700" u="none" cap="none" strike="noStrike">
                <a:solidFill>
                  <a:srgbClr val="000000"/>
                </a:solidFill>
                <a:latin typeface="Short Stack"/>
                <a:ea typeface="Short Stack"/>
                <a:cs typeface="Short Stack"/>
                <a:sym typeface="Short Stack"/>
              </a:rPr>
              <a:t>We’ll take a snack break after recess at 10:15 a.m. every morning </a:t>
            </a:r>
            <a:endParaRPr b="0" i="0" sz="1700" u="none" cap="none" strike="noStrike">
              <a:solidFill>
                <a:srgbClr val="000000"/>
              </a:solidFill>
              <a:latin typeface="Short Stack"/>
              <a:ea typeface="Short Stack"/>
              <a:cs typeface="Short Stack"/>
              <a:sym typeface="Short Stack"/>
            </a:endParaRPr>
          </a:p>
          <a:p>
            <a:pPr indent="-336550" lvl="0" marL="457200" marR="0" rtl="0" algn="l">
              <a:lnSpc>
                <a:spcPct val="150000"/>
              </a:lnSpc>
              <a:spcBef>
                <a:spcPts val="0"/>
              </a:spcBef>
              <a:spcAft>
                <a:spcPts val="0"/>
              </a:spcAft>
              <a:buClr>
                <a:srgbClr val="000000"/>
              </a:buClr>
              <a:buSzPts val="1700"/>
              <a:buFont typeface="Short Stack"/>
              <a:buChar char="●"/>
            </a:pPr>
            <a:r>
              <a:rPr b="0" i="0" lang="en-US" sz="1700" u="none" cap="none" strike="noStrike">
                <a:solidFill>
                  <a:srgbClr val="000000"/>
                </a:solidFill>
                <a:latin typeface="Short Stack"/>
                <a:ea typeface="Short Stack"/>
                <a:cs typeface="Short Stack"/>
                <a:sym typeface="Short Stack"/>
              </a:rPr>
              <a:t>Lunches will be eaten in the classroom </a:t>
            </a:r>
            <a:endParaRPr b="0" i="0" sz="1700" u="none" cap="none" strike="noStrike">
              <a:solidFill>
                <a:srgbClr val="000000"/>
              </a:solidFill>
              <a:latin typeface="Short Stack"/>
              <a:ea typeface="Short Stack"/>
              <a:cs typeface="Short Stack"/>
              <a:sym typeface="Short Stack"/>
            </a:endParaRPr>
          </a:p>
          <a:p>
            <a:pPr indent="-336550" lvl="0" marL="457200" marR="0" rtl="0" algn="l">
              <a:lnSpc>
                <a:spcPct val="150000"/>
              </a:lnSpc>
              <a:spcBef>
                <a:spcPts val="0"/>
              </a:spcBef>
              <a:spcAft>
                <a:spcPts val="0"/>
              </a:spcAft>
              <a:buClr>
                <a:srgbClr val="000000"/>
              </a:buClr>
              <a:buSzPts val="1700"/>
              <a:buFont typeface="Short Stack"/>
              <a:buChar char="●"/>
            </a:pPr>
            <a:r>
              <a:rPr b="0" i="0" lang="en-US" sz="1700" u="none" cap="none" strike="noStrike">
                <a:solidFill>
                  <a:srgbClr val="000000"/>
                </a:solidFill>
                <a:latin typeface="Short Stack"/>
                <a:ea typeface="Short Stack"/>
                <a:cs typeface="Short Stack"/>
                <a:sym typeface="Short Stack"/>
              </a:rPr>
              <a:t>For hot lunch, please order online ahead of time. Lunches will be boxed &amp; brought to the classrooms</a:t>
            </a:r>
            <a:endParaRPr sz="1700">
              <a:latin typeface="Short Stack"/>
              <a:ea typeface="Short Stack"/>
              <a:cs typeface="Short Stack"/>
              <a:sym typeface="Short Stack"/>
            </a:endParaRPr>
          </a:p>
          <a:p>
            <a:pPr indent="-336550" lvl="0" marL="457200" marR="0" rtl="0" algn="l">
              <a:lnSpc>
                <a:spcPct val="150000"/>
              </a:lnSpc>
              <a:spcBef>
                <a:spcPts val="0"/>
              </a:spcBef>
              <a:spcAft>
                <a:spcPts val="0"/>
              </a:spcAft>
              <a:buSzPts val="1700"/>
              <a:buFont typeface="Short Stack"/>
              <a:buChar char="●"/>
            </a:pPr>
            <a:r>
              <a:rPr b="1" lang="en-US" sz="1700">
                <a:latin typeface="Short Stack"/>
                <a:ea typeface="Short Stack"/>
                <a:cs typeface="Short Stack"/>
                <a:sym typeface="Short Stack"/>
              </a:rPr>
              <a:t>Hot Lunch will begin on September 27th</a:t>
            </a:r>
            <a:endParaRPr b="1" sz="1700">
              <a:latin typeface="Short Stack"/>
              <a:ea typeface="Short Stack"/>
              <a:cs typeface="Short Stack"/>
              <a:sym typeface="Short Stack"/>
            </a:endParaRPr>
          </a:p>
        </p:txBody>
      </p:sp>
      <p:pic>
        <p:nvPicPr>
          <p:cNvPr descr="snack.png" id="163" name="Google Shape;163;p7"/>
          <p:cNvPicPr preferRelativeResize="0"/>
          <p:nvPr/>
        </p:nvPicPr>
        <p:blipFill rotWithShape="1">
          <a:blip r:embed="rId3">
            <a:alphaModFix/>
          </a:blip>
          <a:srcRect b="0" l="0" r="0" t="0"/>
          <a:stretch/>
        </p:blipFill>
        <p:spPr>
          <a:xfrm>
            <a:off x="9175551" y="2445024"/>
            <a:ext cx="1589545" cy="2523087"/>
          </a:xfrm>
          <a:prstGeom prst="rect">
            <a:avLst/>
          </a:prstGeom>
          <a:noFill/>
          <a:ln>
            <a:noFill/>
          </a:ln>
        </p:spPr>
      </p:pic>
      <p:sp>
        <p:nvSpPr>
          <p:cNvPr id="164" name="Google Shape;164;p7"/>
          <p:cNvSpPr txBox="1"/>
          <p:nvPr/>
        </p:nvSpPr>
        <p:spPr>
          <a:xfrm>
            <a:off x="8648363" y="5129337"/>
            <a:ext cx="3205200" cy="64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Short Stack"/>
                <a:ea typeface="Short Stack"/>
                <a:cs typeface="Short Stack"/>
                <a:sym typeface="Short Stack"/>
              </a:rPr>
              <a:t>Please be aware of allergies - no nuts!</a:t>
            </a:r>
            <a:endParaRPr b="0" i="0" sz="1800" u="none" cap="none" strike="noStrike">
              <a:solidFill>
                <a:srgbClr val="000000"/>
              </a:solidFill>
              <a:latin typeface="Short Stack"/>
              <a:ea typeface="Short Stack"/>
              <a:cs typeface="Short Stack"/>
              <a:sym typeface="Short Stack"/>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624f951afe_0_7"/>
          <p:cNvSpPr txBox="1"/>
          <p:nvPr>
            <p:ph type="title"/>
          </p:nvPr>
        </p:nvSpPr>
        <p:spPr>
          <a:xfrm>
            <a:off x="2541225" y="491850"/>
            <a:ext cx="4395300" cy="9273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2"/>
              </a:buClr>
              <a:buSzPts val="5400"/>
              <a:buFont typeface="Short Stack"/>
              <a:buNone/>
            </a:pPr>
            <a:r>
              <a:rPr lang="en-US" sz="5400">
                <a:latin typeface="Short Stack"/>
                <a:ea typeface="Short Stack"/>
                <a:cs typeface="Short Stack"/>
                <a:sym typeface="Short Stack"/>
              </a:rPr>
              <a:t>Birthdays: </a:t>
            </a:r>
            <a:endParaRPr sz="5400">
              <a:latin typeface="Short Stack"/>
              <a:ea typeface="Short Stack"/>
              <a:cs typeface="Short Stack"/>
              <a:sym typeface="Short Stack"/>
            </a:endParaRPr>
          </a:p>
        </p:txBody>
      </p:sp>
      <p:sp>
        <p:nvSpPr>
          <p:cNvPr id="170" name="Google Shape;170;g624f951afe_0_7"/>
          <p:cNvSpPr txBox="1"/>
          <p:nvPr/>
        </p:nvSpPr>
        <p:spPr>
          <a:xfrm>
            <a:off x="1193750" y="1378600"/>
            <a:ext cx="6923700" cy="40206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15000"/>
              </a:lnSpc>
              <a:spcBef>
                <a:spcPts val="0"/>
              </a:spcBef>
              <a:spcAft>
                <a:spcPts val="0"/>
              </a:spcAft>
              <a:buClr>
                <a:srgbClr val="000000"/>
              </a:buClr>
              <a:buSzPts val="2000"/>
              <a:buFont typeface="Arial"/>
              <a:buChar char="•"/>
            </a:pPr>
            <a:r>
              <a:rPr b="0" i="0" lang="en-US" sz="2000" u="none" cap="none" strike="noStrike">
                <a:solidFill>
                  <a:schemeClr val="dk2"/>
                </a:solidFill>
                <a:latin typeface="Short Stack"/>
                <a:ea typeface="Short Stack"/>
                <a:cs typeface="Short Stack"/>
                <a:sym typeface="Short Stack"/>
              </a:rPr>
              <a:t>We will celebrate birthdays together in class</a:t>
            </a:r>
            <a:r>
              <a:rPr lang="en-US" sz="2000">
                <a:solidFill>
                  <a:schemeClr val="dk2"/>
                </a:solidFill>
                <a:latin typeface="Short Stack"/>
                <a:ea typeface="Short Stack"/>
                <a:cs typeface="Short Stack"/>
                <a:sym typeface="Short Stack"/>
              </a:rPr>
              <a:t> on the day of the child’s birthday.</a:t>
            </a:r>
            <a:endParaRPr sz="2000">
              <a:solidFill>
                <a:schemeClr val="dk2"/>
              </a:solidFill>
              <a:latin typeface="Short Stack"/>
              <a:ea typeface="Short Stack"/>
              <a:cs typeface="Short Stack"/>
              <a:sym typeface="Short Stack"/>
            </a:endParaRPr>
          </a:p>
          <a:p>
            <a:pPr indent="-355600" lvl="0" marL="457200" marR="0" rtl="0" algn="l">
              <a:lnSpc>
                <a:spcPct val="115000"/>
              </a:lnSpc>
              <a:spcBef>
                <a:spcPts val="0"/>
              </a:spcBef>
              <a:spcAft>
                <a:spcPts val="0"/>
              </a:spcAft>
              <a:buClr>
                <a:schemeClr val="dk2"/>
              </a:buClr>
              <a:buSzPts val="2000"/>
              <a:buFont typeface="Short Stack"/>
              <a:buChar char="•"/>
            </a:pPr>
            <a:r>
              <a:rPr lang="en-US" sz="2000">
                <a:solidFill>
                  <a:schemeClr val="dk2"/>
                </a:solidFill>
                <a:latin typeface="Short Stack"/>
                <a:ea typeface="Short Stack"/>
                <a:cs typeface="Short Stack"/>
                <a:sym typeface="Short Stack"/>
              </a:rPr>
              <a:t>If your child has a summer birthday, please let us know if they would like to celebrate their half birthday.</a:t>
            </a:r>
            <a:endParaRPr sz="2000">
              <a:solidFill>
                <a:schemeClr val="dk2"/>
              </a:solidFill>
              <a:latin typeface="Short Stack"/>
              <a:ea typeface="Short Stack"/>
              <a:cs typeface="Short Stack"/>
              <a:sym typeface="Short Stack"/>
            </a:endParaRPr>
          </a:p>
          <a:p>
            <a:pPr indent="-355600" lvl="0" marL="457200" marR="0" rtl="0" algn="l">
              <a:lnSpc>
                <a:spcPct val="115000"/>
              </a:lnSpc>
              <a:spcBef>
                <a:spcPts val="1000"/>
              </a:spcBef>
              <a:spcAft>
                <a:spcPts val="0"/>
              </a:spcAft>
              <a:buClr>
                <a:srgbClr val="000000"/>
              </a:buClr>
              <a:buSzPts val="2000"/>
              <a:buFont typeface="Arial"/>
              <a:buChar char="•"/>
            </a:pPr>
            <a:r>
              <a:rPr b="0" i="0" lang="en-US" sz="2000" u="none" cap="none" strike="noStrike">
                <a:solidFill>
                  <a:schemeClr val="dk2"/>
                </a:solidFill>
                <a:latin typeface="Short Stack"/>
                <a:ea typeface="Short Stack"/>
                <a:cs typeface="Short Stack"/>
                <a:sym typeface="Short Stack"/>
              </a:rPr>
              <a:t>If your child would like to bring in</a:t>
            </a:r>
            <a:r>
              <a:rPr lang="en-US" sz="2000">
                <a:solidFill>
                  <a:schemeClr val="dk2"/>
                </a:solidFill>
                <a:latin typeface="Short Stack"/>
                <a:ea typeface="Short Stack"/>
                <a:cs typeface="Short Stack"/>
                <a:sym typeface="Short Stack"/>
              </a:rPr>
              <a:t> packaged treat bags to share with the class, please make sure it complies with class food allergies  </a:t>
            </a:r>
            <a:r>
              <a:rPr b="0" i="0" lang="en-US" sz="2000" u="none" cap="none" strike="noStrike">
                <a:solidFill>
                  <a:schemeClr val="dk2"/>
                </a:solidFill>
                <a:latin typeface="Short Stack"/>
                <a:ea typeface="Short Stack"/>
                <a:cs typeface="Short Stack"/>
                <a:sym typeface="Short Stack"/>
              </a:rPr>
              <a:t> </a:t>
            </a:r>
            <a:endParaRPr b="0" i="0" sz="2000" u="none" cap="none" strike="noStrike">
              <a:solidFill>
                <a:schemeClr val="dk2"/>
              </a:solidFill>
              <a:latin typeface="Short Stack"/>
              <a:ea typeface="Short Stack"/>
              <a:cs typeface="Short Stack"/>
              <a:sym typeface="Short Stack"/>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6"/>
          <p:cNvSpPr txBox="1"/>
          <p:nvPr>
            <p:ph type="title"/>
          </p:nvPr>
        </p:nvSpPr>
        <p:spPr>
          <a:xfrm>
            <a:off x="3558923" y="227975"/>
            <a:ext cx="5325000" cy="12003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00000"/>
              </a:buClr>
              <a:buSzPts val="6600"/>
              <a:buFont typeface="Short Stack"/>
              <a:buNone/>
            </a:pPr>
            <a:r>
              <a:rPr lang="en-US" sz="6600">
                <a:solidFill>
                  <a:srgbClr val="C00000"/>
                </a:solidFill>
                <a:latin typeface="Short Stack"/>
                <a:ea typeface="Short Stack"/>
                <a:cs typeface="Short Stack"/>
                <a:sym typeface="Short Stack"/>
              </a:rPr>
              <a:t>Uniforms:</a:t>
            </a:r>
            <a:endParaRPr sz="6600">
              <a:solidFill>
                <a:srgbClr val="C00000"/>
              </a:solidFill>
              <a:latin typeface="Short Stack"/>
              <a:ea typeface="Short Stack"/>
              <a:cs typeface="Short Stack"/>
              <a:sym typeface="Short Stack"/>
            </a:endParaRPr>
          </a:p>
        </p:txBody>
      </p:sp>
      <p:sp>
        <p:nvSpPr>
          <p:cNvPr id="176" name="Google Shape;176;p6"/>
          <p:cNvSpPr txBox="1"/>
          <p:nvPr>
            <p:ph idx="1" type="body"/>
          </p:nvPr>
        </p:nvSpPr>
        <p:spPr>
          <a:xfrm>
            <a:off x="752900" y="1517325"/>
            <a:ext cx="10745400" cy="4114800"/>
          </a:xfrm>
          <a:prstGeom prst="rect">
            <a:avLst/>
          </a:prstGeom>
          <a:noFill/>
          <a:ln>
            <a:noFill/>
          </a:ln>
        </p:spPr>
        <p:txBody>
          <a:bodyPr anchorCtr="0" anchor="t" bIns="45700" lIns="91425" spcFirstLastPara="1" rIns="91425" wrap="square" tIns="45700">
            <a:normAutofit/>
          </a:bodyPr>
          <a:lstStyle/>
          <a:p>
            <a:pPr indent="-228600" lvl="0" marL="274320" rtl="0" algn="l">
              <a:lnSpc>
                <a:spcPct val="90000"/>
              </a:lnSpc>
              <a:spcBef>
                <a:spcPts val="1800"/>
              </a:spcBef>
              <a:spcAft>
                <a:spcPts val="0"/>
              </a:spcAft>
              <a:buClr>
                <a:srgbClr val="000000"/>
              </a:buClr>
              <a:buSzPts val="1600"/>
              <a:buChar char="▪"/>
            </a:pPr>
            <a:r>
              <a:rPr lang="en-US">
                <a:solidFill>
                  <a:srgbClr val="000000"/>
                </a:solidFill>
                <a:latin typeface="Short Stack"/>
                <a:ea typeface="Short Stack"/>
                <a:cs typeface="Short Stack"/>
                <a:sym typeface="Short Stack"/>
              </a:rPr>
              <a:t>Socks must be worn with shoes. Knee highs, socks, or tights must be in uniform colors (navy, black, grey, or white)</a:t>
            </a:r>
            <a:endParaRPr>
              <a:solidFill>
                <a:srgbClr val="000000"/>
              </a:solidFill>
              <a:latin typeface="Short Stack"/>
              <a:ea typeface="Short Stack"/>
              <a:cs typeface="Short Stack"/>
              <a:sym typeface="Short Stack"/>
            </a:endParaRPr>
          </a:p>
          <a:p>
            <a:pPr indent="-218440" lvl="0" marL="274320" rtl="0" algn="l">
              <a:lnSpc>
                <a:spcPct val="90000"/>
              </a:lnSpc>
              <a:spcBef>
                <a:spcPts val="1800"/>
              </a:spcBef>
              <a:spcAft>
                <a:spcPts val="0"/>
              </a:spcAft>
              <a:buClr>
                <a:srgbClr val="000000"/>
              </a:buClr>
              <a:buSzPts val="1440"/>
              <a:buFont typeface="Short Stack"/>
              <a:buChar char="▪"/>
            </a:pPr>
            <a:r>
              <a:rPr lang="en-US">
                <a:solidFill>
                  <a:srgbClr val="000000"/>
                </a:solidFill>
                <a:latin typeface="Short Stack"/>
                <a:ea typeface="Short Stack"/>
                <a:cs typeface="Short Stack"/>
                <a:sym typeface="Short Stack"/>
              </a:rPr>
              <a:t>Shoes - flip-flops not allowed &amp; appropriate for school. Please bring an extra pair for P.E. classes (these will stay here at school) </a:t>
            </a:r>
            <a:endParaRPr>
              <a:solidFill>
                <a:srgbClr val="000000"/>
              </a:solidFill>
              <a:latin typeface="Short Stack"/>
              <a:ea typeface="Short Stack"/>
              <a:cs typeface="Short Stack"/>
              <a:sym typeface="Short Stack"/>
            </a:endParaRPr>
          </a:p>
          <a:p>
            <a:pPr indent="-218440" lvl="0" marL="274320" rtl="0" algn="l">
              <a:lnSpc>
                <a:spcPct val="90000"/>
              </a:lnSpc>
              <a:spcBef>
                <a:spcPts val="1800"/>
              </a:spcBef>
              <a:spcAft>
                <a:spcPts val="0"/>
              </a:spcAft>
              <a:buClr>
                <a:srgbClr val="000000"/>
              </a:buClr>
              <a:buSzPts val="1440"/>
              <a:buFont typeface="Short Stack"/>
              <a:buChar char="▪"/>
            </a:pPr>
            <a:r>
              <a:rPr lang="en-US">
                <a:solidFill>
                  <a:srgbClr val="000000"/>
                </a:solidFill>
                <a:latin typeface="Short Stack"/>
                <a:ea typeface="Short Stack"/>
                <a:cs typeface="Short Stack"/>
                <a:sym typeface="Short Stack"/>
              </a:rPr>
              <a:t>Shirts must be tucked in during the school day </a:t>
            </a:r>
            <a:endParaRPr>
              <a:solidFill>
                <a:srgbClr val="000000"/>
              </a:solidFill>
              <a:latin typeface="Short Stack"/>
              <a:ea typeface="Short Stack"/>
              <a:cs typeface="Short Stack"/>
              <a:sym typeface="Short Stack"/>
            </a:endParaRPr>
          </a:p>
          <a:p>
            <a:pPr indent="-218440" lvl="0" marL="274320" rtl="0" algn="l">
              <a:lnSpc>
                <a:spcPct val="90000"/>
              </a:lnSpc>
              <a:spcBef>
                <a:spcPts val="1800"/>
              </a:spcBef>
              <a:spcAft>
                <a:spcPts val="0"/>
              </a:spcAft>
              <a:buClr>
                <a:srgbClr val="000000"/>
              </a:buClr>
              <a:buSzPts val="1440"/>
              <a:buFont typeface="Short Stack"/>
              <a:buChar char="▪"/>
            </a:pPr>
            <a:r>
              <a:rPr lang="en-US">
                <a:solidFill>
                  <a:srgbClr val="000000"/>
                </a:solidFill>
                <a:latin typeface="Short Stack"/>
                <a:ea typeface="Short Stack"/>
                <a:cs typeface="Short Stack"/>
                <a:sym typeface="Short Stack"/>
              </a:rPr>
              <a:t>Free Dress days will be noted on the school &amp; class calendars - see Handbook for details </a:t>
            </a:r>
            <a:endParaRPr>
              <a:solidFill>
                <a:srgbClr val="000000"/>
              </a:solidFill>
              <a:latin typeface="Short Stack"/>
              <a:ea typeface="Short Stack"/>
              <a:cs typeface="Short Stack"/>
              <a:sym typeface="Short Stack"/>
            </a:endParaRPr>
          </a:p>
          <a:p>
            <a:pPr indent="-218440" lvl="0" marL="274320" rtl="0" algn="l">
              <a:lnSpc>
                <a:spcPct val="90000"/>
              </a:lnSpc>
              <a:spcBef>
                <a:spcPts val="1800"/>
              </a:spcBef>
              <a:spcAft>
                <a:spcPts val="0"/>
              </a:spcAft>
              <a:buClr>
                <a:srgbClr val="000000"/>
              </a:buClr>
              <a:buSzPts val="1440"/>
              <a:buFont typeface="Short Stack"/>
              <a:buChar char="▪"/>
            </a:pPr>
            <a:r>
              <a:rPr lang="en-US">
                <a:solidFill>
                  <a:srgbClr val="000000"/>
                </a:solidFill>
                <a:latin typeface="Short Stack"/>
                <a:ea typeface="Short Stack"/>
                <a:cs typeface="Short Stack"/>
                <a:sym typeface="Short Stack"/>
              </a:rPr>
              <a:t>On Mass days, students should wear their formal uniform: uniform pants/jumpers or skirts and a red polo. Hooded sweatshirts are not allowed in Church (sweaters and vests are okay)</a:t>
            </a:r>
            <a:endParaRPr>
              <a:solidFill>
                <a:srgbClr val="000000"/>
              </a:solidFill>
              <a:latin typeface="Short Stack"/>
              <a:ea typeface="Short Stack"/>
              <a:cs typeface="Short Stack"/>
              <a:sym typeface="Short Stack"/>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2"/>
          <p:cNvSpPr txBox="1"/>
          <p:nvPr>
            <p:ph type="title"/>
          </p:nvPr>
        </p:nvSpPr>
        <p:spPr>
          <a:xfrm>
            <a:off x="1360757" y="491862"/>
            <a:ext cx="6864260" cy="927279"/>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2"/>
              </a:buClr>
              <a:buSzPts val="5400"/>
              <a:buFont typeface="Short Stack"/>
              <a:buNone/>
            </a:pPr>
            <a:r>
              <a:rPr lang="en-US" sz="5400">
                <a:latin typeface="Short Stack"/>
                <a:ea typeface="Short Stack"/>
                <a:cs typeface="Short Stack"/>
                <a:sym typeface="Short Stack"/>
              </a:rPr>
              <a:t>Classroom Jobs:</a:t>
            </a:r>
            <a:endParaRPr sz="5400">
              <a:latin typeface="Short Stack"/>
              <a:ea typeface="Short Stack"/>
              <a:cs typeface="Short Stack"/>
              <a:sym typeface="Short Stack"/>
            </a:endParaRPr>
          </a:p>
        </p:txBody>
      </p:sp>
      <p:sp>
        <p:nvSpPr>
          <p:cNvPr id="182" name="Google Shape;182;p12"/>
          <p:cNvSpPr txBox="1"/>
          <p:nvPr/>
        </p:nvSpPr>
        <p:spPr>
          <a:xfrm>
            <a:off x="1269958" y="1302396"/>
            <a:ext cx="6909600" cy="3355500"/>
          </a:xfrm>
          <a:prstGeom prst="rect">
            <a:avLst/>
          </a:prstGeom>
          <a:noFill/>
          <a:ln>
            <a:noFill/>
          </a:ln>
        </p:spPr>
        <p:txBody>
          <a:bodyPr anchorCtr="0" anchor="t" bIns="45700" lIns="91425" spcFirstLastPara="1" rIns="91425" wrap="square" tIns="45700">
            <a:spAutoFit/>
          </a:bodyPr>
          <a:lstStyle/>
          <a:p>
            <a:pPr indent="-298450" lvl="0" marL="285750" marR="0" rtl="0" algn="l">
              <a:lnSpc>
                <a:spcPct val="150000"/>
              </a:lnSpc>
              <a:spcBef>
                <a:spcPts val="0"/>
              </a:spcBef>
              <a:spcAft>
                <a:spcPts val="0"/>
              </a:spcAft>
              <a:buClr>
                <a:srgbClr val="000000"/>
              </a:buClr>
              <a:buSzPts val="2200"/>
              <a:buFont typeface="Arial"/>
              <a:buChar char="•"/>
            </a:pPr>
            <a:r>
              <a:rPr b="0" i="0" lang="en-US" sz="2200" u="none" cap="none" strike="noStrike">
                <a:solidFill>
                  <a:srgbClr val="000000"/>
                </a:solidFill>
                <a:latin typeface="Short Stack"/>
                <a:ea typeface="Short Stack"/>
                <a:cs typeface="Short Stack"/>
                <a:sym typeface="Short Stack"/>
              </a:rPr>
              <a:t>Classroom jobs help keep our classroom clean, organized, and running smoothly! </a:t>
            </a:r>
            <a:endParaRPr b="0" i="0" sz="2200" u="none" cap="none" strike="noStrike">
              <a:solidFill>
                <a:srgbClr val="000000"/>
              </a:solidFill>
              <a:latin typeface="Arial"/>
              <a:ea typeface="Arial"/>
              <a:cs typeface="Arial"/>
              <a:sym typeface="Arial"/>
            </a:endParaRPr>
          </a:p>
          <a:p>
            <a:pPr indent="-298450" lvl="0" marL="285750" marR="0" rtl="0" algn="l">
              <a:lnSpc>
                <a:spcPct val="150000"/>
              </a:lnSpc>
              <a:spcBef>
                <a:spcPts val="0"/>
              </a:spcBef>
              <a:spcAft>
                <a:spcPts val="0"/>
              </a:spcAft>
              <a:buClr>
                <a:srgbClr val="000000"/>
              </a:buClr>
              <a:buSzPts val="2200"/>
              <a:buFont typeface="Arial"/>
              <a:buChar char="•"/>
            </a:pPr>
            <a:r>
              <a:rPr b="0" i="0" lang="en-US" sz="2200" u="none" cap="none" strike="noStrike">
                <a:solidFill>
                  <a:srgbClr val="000000"/>
                </a:solidFill>
                <a:latin typeface="Short Stack"/>
                <a:ea typeface="Short Stack"/>
                <a:cs typeface="Short Stack"/>
                <a:sym typeface="Short Stack"/>
              </a:rPr>
              <a:t>Jobs are posted in the classroom </a:t>
            </a:r>
            <a:endParaRPr b="0" i="0" sz="2200" u="none" cap="none" strike="noStrike">
              <a:solidFill>
                <a:srgbClr val="000000"/>
              </a:solidFill>
              <a:latin typeface="Short Stack"/>
              <a:ea typeface="Short Stack"/>
              <a:cs typeface="Short Stack"/>
              <a:sym typeface="Short Stack"/>
            </a:endParaRPr>
          </a:p>
          <a:p>
            <a:pPr indent="-273050" lvl="0" marL="285750" marR="0" rtl="0" algn="l">
              <a:lnSpc>
                <a:spcPct val="150000"/>
              </a:lnSpc>
              <a:spcBef>
                <a:spcPts val="0"/>
              </a:spcBef>
              <a:spcAft>
                <a:spcPts val="0"/>
              </a:spcAft>
              <a:buClr>
                <a:srgbClr val="000000"/>
              </a:buClr>
              <a:buSzPts val="1800"/>
              <a:buFont typeface="Short Stack"/>
              <a:buChar char="•"/>
            </a:pPr>
            <a:r>
              <a:rPr b="0" i="0" lang="en-US" sz="2200" u="none" cap="none" strike="noStrike">
                <a:solidFill>
                  <a:srgbClr val="000000"/>
                </a:solidFill>
                <a:latin typeface="Short Stack"/>
                <a:ea typeface="Short Stack"/>
                <a:cs typeface="Short Stack"/>
                <a:sym typeface="Short Stack"/>
              </a:rPr>
              <a:t>All students are responsible for keeping their desks tidy &amp; disinfecting daily</a:t>
            </a:r>
            <a:r>
              <a:rPr b="0" i="0" lang="en-US" sz="1800" u="none" cap="none" strike="noStrike">
                <a:solidFill>
                  <a:srgbClr val="000000"/>
                </a:solidFill>
                <a:latin typeface="Short Stack"/>
                <a:ea typeface="Short Stack"/>
                <a:cs typeface="Short Stack"/>
                <a:sym typeface="Short Stack"/>
              </a:rPr>
              <a:t> </a:t>
            </a:r>
            <a:endParaRPr b="0" i="0" sz="1800" u="none" cap="none" strike="noStrike">
              <a:solidFill>
                <a:srgbClr val="000000"/>
              </a:solidFill>
              <a:latin typeface="Short Stack"/>
              <a:ea typeface="Short Stack"/>
              <a:cs typeface="Short Stack"/>
              <a:sym typeface="Short Stack"/>
            </a:endParaRPr>
          </a:p>
          <a:p>
            <a:pPr indent="0" lvl="0" marL="0" marR="0" rtl="0" algn="l">
              <a:lnSpc>
                <a:spcPct val="150000"/>
              </a:lnSpc>
              <a:spcBef>
                <a:spcPts val="0"/>
              </a:spcBef>
              <a:spcAft>
                <a:spcPts val="0"/>
              </a:spcAft>
              <a:buClr>
                <a:srgbClr val="000000"/>
              </a:buClr>
              <a:buSzPts val="1800"/>
              <a:buFont typeface="Arial"/>
              <a:buNone/>
            </a:pPr>
            <a:r>
              <a:t/>
            </a:r>
            <a:endParaRPr b="0" i="0" sz="1800" u="none" cap="none" strike="noStrike">
              <a:solidFill>
                <a:srgbClr val="000000"/>
              </a:solidFill>
              <a:latin typeface="Short Stack"/>
              <a:ea typeface="Short Stack"/>
              <a:cs typeface="Short Stack"/>
              <a:sym typeface="Short Stack"/>
            </a:endParaRPr>
          </a:p>
          <a:p>
            <a:pPr indent="-158750" lvl="0" marL="285750" marR="0" rtl="0" algn="l">
              <a:lnSpc>
                <a:spcPct val="150000"/>
              </a:lnSpc>
              <a:spcBef>
                <a:spcPts val="0"/>
              </a:spcBef>
              <a:spcAft>
                <a:spcPts val="0"/>
              </a:spcAft>
              <a:buClr>
                <a:schemeClr val="dk1"/>
              </a:buClr>
              <a:buSzPts val="2000"/>
              <a:buFont typeface="Arial"/>
              <a:buNone/>
            </a:pPr>
            <a:r>
              <a:t/>
            </a:r>
            <a:endParaRPr b="0" i="0" sz="2000" u="none" cap="none" strike="noStrike">
              <a:solidFill>
                <a:srgbClr val="000000"/>
              </a:solidFill>
              <a:latin typeface="Short Stack"/>
              <a:ea typeface="Short Stack"/>
              <a:cs typeface="Short Stack"/>
              <a:sym typeface="Short Stack"/>
            </a:endParaRPr>
          </a:p>
        </p:txBody>
      </p:sp>
      <p:pic>
        <p:nvPicPr>
          <p:cNvPr descr="clean.png" id="183" name="Google Shape;183;p12"/>
          <p:cNvPicPr preferRelativeResize="0"/>
          <p:nvPr/>
        </p:nvPicPr>
        <p:blipFill rotWithShape="1">
          <a:blip r:embed="rId3">
            <a:alphaModFix/>
          </a:blip>
          <a:srcRect b="0" l="0" r="0" t="0"/>
          <a:stretch/>
        </p:blipFill>
        <p:spPr>
          <a:xfrm>
            <a:off x="9011687" y="2408129"/>
            <a:ext cx="2514600" cy="3238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
          <p:cNvSpPr txBox="1"/>
          <p:nvPr>
            <p:ph type="title"/>
          </p:nvPr>
        </p:nvSpPr>
        <p:spPr>
          <a:xfrm>
            <a:off x="1648250" y="277248"/>
            <a:ext cx="9372600" cy="9231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C00000"/>
              </a:buClr>
              <a:buSzPts val="6600"/>
              <a:buFont typeface="Short Stack"/>
              <a:buNone/>
            </a:pPr>
            <a:r>
              <a:rPr lang="en-US" sz="6600">
                <a:solidFill>
                  <a:srgbClr val="C00000"/>
                </a:solidFill>
                <a:latin typeface="Short Stack"/>
                <a:ea typeface="Short Stack"/>
                <a:cs typeface="Short Stack"/>
                <a:sym typeface="Short Stack"/>
              </a:rPr>
              <a:t>Carpool (a.m.):</a:t>
            </a:r>
            <a:endParaRPr sz="6600">
              <a:solidFill>
                <a:srgbClr val="C00000"/>
              </a:solidFill>
              <a:latin typeface="Short Stack"/>
              <a:ea typeface="Short Stack"/>
              <a:cs typeface="Short Stack"/>
              <a:sym typeface="Short Stack"/>
            </a:endParaRPr>
          </a:p>
        </p:txBody>
      </p:sp>
      <p:sp>
        <p:nvSpPr>
          <p:cNvPr id="190" name="Google Shape;190;p3"/>
          <p:cNvSpPr txBox="1"/>
          <p:nvPr>
            <p:ph idx="1" type="body"/>
          </p:nvPr>
        </p:nvSpPr>
        <p:spPr>
          <a:xfrm>
            <a:off x="436250" y="1404350"/>
            <a:ext cx="11448900" cy="3629700"/>
          </a:xfrm>
          <a:prstGeom prst="rect">
            <a:avLst/>
          </a:prstGeom>
          <a:noFill/>
          <a:ln>
            <a:noFill/>
          </a:ln>
        </p:spPr>
        <p:txBody>
          <a:bodyPr anchorCtr="0" anchor="t" bIns="45700" lIns="91425" spcFirstLastPara="1" rIns="91425" wrap="square" tIns="45700">
            <a:normAutofit/>
          </a:bodyPr>
          <a:lstStyle/>
          <a:p>
            <a:pPr indent="-241300" lvl="0" marL="274320" rtl="0" algn="l">
              <a:lnSpc>
                <a:spcPct val="115000"/>
              </a:lnSpc>
              <a:spcBef>
                <a:spcPts val="0"/>
              </a:spcBef>
              <a:spcAft>
                <a:spcPts val="0"/>
              </a:spcAft>
              <a:buClr>
                <a:srgbClr val="000000"/>
              </a:buClr>
              <a:buSzPts val="1800"/>
              <a:buChar char="▪"/>
            </a:pPr>
            <a:r>
              <a:rPr b="1" lang="en-US" sz="1800" u="sng">
                <a:solidFill>
                  <a:srgbClr val="000000"/>
                </a:solidFill>
                <a:latin typeface="Short Stack"/>
                <a:ea typeface="Short Stack"/>
                <a:cs typeface="Short Stack"/>
                <a:sym typeface="Short Stack"/>
              </a:rPr>
              <a:t>Morning:</a:t>
            </a:r>
            <a:r>
              <a:rPr b="1" lang="en-US" sz="1800">
                <a:solidFill>
                  <a:srgbClr val="000000"/>
                </a:solidFill>
                <a:latin typeface="Short Stack"/>
                <a:ea typeface="Short Stack"/>
                <a:cs typeface="Short Stack"/>
                <a:sym typeface="Short Stack"/>
              </a:rPr>
              <a:t> </a:t>
            </a:r>
            <a:r>
              <a:rPr lang="en-US" sz="1800">
                <a:solidFill>
                  <a:srgbClr val="000000"/>
                </a:solidFill>
                <a:latin typeface="Short Stack"/>
                <a:ea typeface="Short Stack"/>
                <a:cs typeface="Short Stack"/>
                <a:sym typeface="Short Stack"/>
              </a:rPr>
              <a:t>Families will arrive at staggered times, assigned alphabetically </a:t>
            </a:r>
            <a:endParaRPr sz="1800">
              <a:solidFill>
                <a:srgbClr val="000000"/>
              </a:solidFill>
              <a:latin typeface="Short Stack"/>
              <a:ea typeface="Short Stack"/>
              <a:cs typeface="Short Stack"/>
              <a:sym typeface="Short Stack"/>
            </a:endParaRPr>
          </a:p>
          <a:p>
            <a:pPr indent="-241300" lvl="0" marL="274320" rtl="0" algn="l">
              <a:lnSpc>
                <a:spcPct val="115000"/>
              </a:lnSpc>
              <a:spcBef>
                <a:spcPts val="0"/>
              </a:spcBef>
              <a:spcAft>
                <a:spcPts val="0"/>
              </a:spcAft>
              <a:buClr>
                <a:srgbClr val="000000"/>
              </a:buClr>
              <a:buSzPts val="1800"/>
              <a:buFont typeface="Short Stack"/>
              <a:buChar char="▪"/>
            </a:pPr>
            <a:r>
              <a:rPr lang="en-US" sz="1800">
                <a:solidFill>
                  <a:srgbClr val="000000"/>
                </a:solidFill>
                <a:latin typeface="Short Stack"/>
                <a:ea typeface="Short Stack"/>
                <a:cs typeface="Short Stack"/>
                <a:sym typeface="Short Stack"/>
              </a:rPr>
              <a:t>JOT Forms needs to be completed before arrival. Screenshots of completed forms are accepted.</a:t>
            </a:r>
            <a:endParaRPr sz="1800">
              <a:solidFill>
                <a:srgbClr val="000000"/>
              </a:solidFill>
              <a:latin typeface="Short Stack"/>
              <a:ea typeface="Short Stack"/>
              <a:cs typeface="Short Stack"/>
              <a:sym typeface="Short Stack"/>
            </a:endParaRPr>
          </a:p>
          <a:p>
            <a:pPr indent="-241300" lvl="0" marL="274320" rtl="0" algn="l">
              <a:lnSpc>
                <a:spcPct val="115000"/>
              </a:lnSpc>
              <a:spcBef>
                <a:spcPts val="0"/>
              </a:spcBef>
              <a:spcAft>
                <a:spcPts val="0"/>
              </a:spcAft>
              <a:buClr>
                <a:srgbClr val="000000"/>
              </a:buClr>
              <a:buSzPts val="1800"/>
              <a:buChar char="▪"/>
            </a:pPr>
            <a:r>
              <a:rPr lang="en-US" sz="1800">
                <a:solidFill>
                  <a:srgbClr val="000000"/>
                </a:solidFill>
                <a:latin typeface="Short Stack"/>
                <a:ea typeface="Short Stack"/>
                <a:cs typeface="Short Stack"/>
                <a:sym typeface="Short Stack"/>
              </a:rPr>
              <a:t>Staff will be on-site to complete safety checks before students exit their car to ensure social distancing. Temperatures will be taken, and students will respond to health questions. Then staff will usher them into the building &amp; kids will walk to their classrooms on their own</a:t>
            </a:r>
            <a:endParaRPr sz="1800">
              <a:solidFill>
                <a:srgbClr val="000000"/>
              </a:solidFill>
              <a:latin typeface="Short Stack"/>
              <a:ea typeface="Short Stack"/>
              <a:cs typeface="Short Stack"/>
              <a:sym typeface="Short Stack"/>
            </a:endParaRPr>
          </a:p>
          <a:p>
            <a:pPr indent="-342900" lvl="1" marL="914400" rtl="0" algn="l">
              <a:lnSpc>
                <a:spcPct val="115000"/>
              </a:lnSpc>
              <a:spcBef>
                <a:spcPts val="0"/>
              </a:spcBef>
              <a:spcAft>
                <a:spcPts val="0"/>
              </a:spcAft>
              <a:buClr>
                <a:srgbClr val="000000"/>
              </a:buClr>
              <a:buSzPts val="1800"/>
              <a:buChar char="▪"/>
            </a:pPr>
            <a:r>
              <a:rPr lang="en-US">
                <a:solidFill>
                  <a:srgbClr val="000000"/>
                </a:solidFill>
                <a:latin typeface="Short Stack"/>
                <a:ea typeface="Short Stack"/>
                <a:cs typeface="Short Stack"/>
                <a:sym typeface="Short Stack"/>
              </a:rPr>
              <a:t>Say goodbye to your child at the car. </a:t>
            </a:r>
            <a:r>
              <a:rPr i="1" lang="en-US">
                <a:solidFill>
                  <a:srgbClr val="000000"/>
                </a:solidFill>
                <a:latin typeface="Short Stack"/>
                <a:ea typeface="Short Stack"/>
                <a:cs typeface="Short Stack"/>
                <a:sym typeface="Short Stack"/>
              </a:rPr>
              <a:t>For health &amp; safety of our school, non-essential adults should not enter the building</a:t>
            </a:r>
            <a:endParaRPr i="1">
              <a:solidFill>
                <a:srgbClr val="000000"/>
              </a:solidFill>
              <a:latin typeface="Short Stack"/>
              <a:ea typeface="Short Stack"/>
              <a:cs typeface="Short Stack"/>
              <a:sym typeface="Short Stack"/>
            </a:endParaRPr>
          </a:p>
          <a:p>
            <a:pPr indent="-342900" lvl="1" marL="914400" rtl="0" algn="l">
              <a:lnSpc>
                <a:spcPct val="115000"/>
              </a:lnSpc>
              <a:spcBef>
                <a:spcPts val="0"/>
              </a:spcBef>
              <a:spcAft>
                <a:spcPts val="0"/>
              </a:spcAft>
              <a:buClr>
                <a:srgbClr val="000000"/>
              </a:buClr>
              <a:buSzPts val="1800"/>
              <a:buFont typeface="Short Stack"/>
              <a:buChar char="▪"/>
            </a:pPr>
            <a:r>
              <a:rPr lang="en-US">
                <a:solidFill>
                  <a:srgbClr val="000000"/>
                </a:solidFill>
                <a:latin typeface="Short Stack"/>
                <a:ea typeface="Short Stack"/>
                <a:cs typeface="Short Stack"/>
                <a:sym typeface="Short Stack"/>
              </a:rPr>
              <a:t>Extension students will gather in the auditorium or at the plaza door where staff will complete the safety checks, then escort them into the building</a:t>
            </a:r>
            <a:endParaRPr sz="2000">
              <a:solidFill>
                <a:srgbClr val="000000"/>
              </a:solidFill>
              <a:latin typeface="Schoolbell"/>
              <a:ea typeface="Schoolbell"/>
              <a:cs typeface="Schoolbell"/>
              <a:sym typeface="Schoolbe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9437b1ff86_0_68"/>
          <p:cNvSpPr txBox="1"/>
          <p:nvPr>
            <p:ph type="title"/>
          </p:nvPr>
        </p:nvSpPr>
        <p:spPr>
          <a:xfrm>
            <a:off x="1648250" y="277248"/>
            <a:ext cx="9372600" cy="9231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C00000"/>
              </a:buClr>
              <a:buSzPts val="6600"/>
              <a:buFont typeface="Short Stack"/>
              <a:buNone/>
            </a:pPr>
            <a:r>
              <a:rPr lang="en-US" sz="6600">
                <a:solidFill>
                  <a:srgbClr val="C00000"/>
                </a:solidFill>
                <a:latin typeface="Short Stack"/>
                <a:ea typeface="Short Stack"/>
                <a:cs typeface="Short Stack"/>
                <a:sym typeface="Short Stack"/>
              </a:rPr>
              <a:t>Carpool (p.m.):</a:t>
            </a:r>
            <a:endParaRPr sz="6600">
              <a:solidFill>
                <a:srgbClr val="C00000"/>
              </a:solidFill>
              <a:latin typeface="Short Stack"/>
              <a:ea typeface="Short Stack"/>
              <a:cs typeface="Short Stack"/>
              <a:sym typeface="Short Stack"/>
            </a:endParaRPr>
          </a:p>
        </p:txBody>
      </p:sp>
      <p:sp>
        <p:nvSpPr>
          <p:cNvPr id="197" name="Google Shape;197;g9437b1ff86_0_68"/>
          <p:cNvSpPr txBox="1"/>
          <p:nvPr>
            <p:ph idx="1" type="body"/>
          </p:nvPr>
        </p:nvSpPr>
        <p:spPr>
          <a:xfrm>
            <a:off x="436250" y="1403500"/>
            <a:ext cx="11448900" cy="38205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0"/>
              </a:spcBef>
              <a:spcAft>
                <a:spcPts val="0"/>
              </a:spcAft>
              <a:buClr>
                <a:srgbClr val="000000"/>
              </a:buClr>
              <a:buSzPts val="1800"/>
              <a:buFont typeface="Short Stack"/>
              <a:buChar char="●"/>
            </a:pPr>
            <a:r>
              <a:rPr b="1" lang="en-US" sz="1800" u="sng">
                <a:solidFill>
                  <a:srgbClr val="000000"/>
                </a:solidFill>
                <a:latin typeface="Short Stack"/>
                <a:ea typeface="Short Stack"/>
                <a:cs typeface="Short Stack"/>
                <a:sym typeface="Short Stack"/>
              </a:rPr>
              <a:t>Afternoon:</a:t>
            </a:r>
            <a:r>
              <a:rPr b="1" lang="en-US" sz="1800">
                <a:solidFill>
                  <a:srgbClr val="000000"/>
                </a:solidFill>
                <a:latin typeface="Short Stack"/>
                <a:ea typeface="Short Stack"/>
                <a:cs typeface="Short Stack"/>
                <a:sym typeface="Short Stack"/>
              </a:rPr>
              <a:t> </a:t>
            </a:r>
            <a:r>
              <a:rPr lang="en-US" sz="1800">
                <a:solidFill>
                  <a:schemeClr val="dk2"/>
                </a:solidFill>
                <a:latin typeface="Short Stack"/>
                <a:ea typeface="Short Stack"/>
                <a:cs typeface="Short Stack"/>
                <a:sym typeface="Short Stack"/>
              </a:rPr>
              <a:t>Families will not need to get out of their cars. K-2 students and their </a:t>
            </a:r>
            <a:r>
              <a:rPr lang="en-US" sz="1800">
                <a:solidFill>
                  <a:schemeClr val="dk2"/>
                </a:solidFill>
                <a:latin typeface="Short Stack"/>
                <a:ea typeface="Short Stack"/>
                <a:cs typeface="Short Stack"/>
                <a:sym typeface="Short Stack"/>
              </a:rPr>
              <a:t>siblings</a:t>
            </a:r>
            <a:r>
              <a:rPr lang="en-US" sz="1800">
                <a:solidFill>
                  <a:schemeClr val="dk2"/>
                </a:solidFill>
                <a:latin typeface="Short Stack"/>
                <a:ea typeface="Short Stack"/>
                <a:cs typeface="Short Stack"/>
                <a:sym typeface="Short Stack"/>
              </a:rPr>
              <a:t> will be </a:t>
            </a:r>
            <a:r>
              <a:rPr lang="en-US" sz="1800">
                <a:solidFill>
                  <a:schemeClr val="dk2"/>
                </a:solidFill>
                <a:latin typeface="Short Stack"/>
                <a:ea typeface="Short Stack"/>
                <a:cs typeface="Short Stack"/>
                <a:sym typeface="Short Stack"/>
              </a:rPr>
              <a:t>dismissed</a:t>
            </a:r>
            <a:r>
              <a:rPr lang="en-US" sz="1800">
                <a:solidFill>
                  <a:schemeClr val="dk2"/>
                </a:solidFill>
                <a:latin typeface="Short Stack"/>
                <a:ea typeface="Short Stack"/>
                <a:cs typeface="Short Stack"/>
                <a:sym typeface="Short Stack"/>
              </a:rPr>
              <a:t> at 2:45 pm (1:45 pm on Tuesdays). Our class will assemble in our designated area on the pavement. The class will walk together down the pick up lane on the passenger side and escorted to their cars individually. </a:t>
            </a:r>
            <a:endParaRPr sz="1800">
              <a:solidFill>
                <a:schemeClr val="dk2"/>
              </a:solidFill>
              <a:latin typeface="Short Stack"/>
              <a:ea typeface="Short Stack"/>
              <a:cs typeface="Short Stack"/>
              <a:sym typeface="Short Stack"/>
            </a:endParaRPr>
          </a:p>
          <a:p>
            <a:pPr indent="-355600" lvl="1" marL="914400" rtl="0" algn="l">
              <a:lnSpc>
                <a:spcPct val="115000"/>
              </a:lnSpc>
              <a:spcBef>
                <a:spcPts val="0"/>
              </a:spcBef>
              <a:spcAft>
                <a:spcPts val="0"/>
              </a:spcAft>
              <a:buSzPts val="2000"/>
              <a:buFont typeface="Short Stack"/>
              <a:buChar char="○"/>
            </a:pPr>
            <a:r>
              <a:rPr lang="en-US">
                <a:solidFill>
                  <a:srgbClr val="000000"/>
                </a:solidFill>
                <a:latin typeface="Short Stack"/>
                <a:ea typeface="Short Stack"/>
                <a:cs typeface="Short Stack"/>
                <a:sym typeface="Short Stack"/>
              </a:rPr>
              <a:t>Two rounds in the pick lanes will be conducted. Remaining students will be escorted to the extension program. </a:t>
            </a:r>
            <a:endParaRPr>
              <a:solidFill>
                <a:srgbClr val="000000"/>
              </a:solidFill>
              <a:latin typeface="Short Stack"/>
              <a:ea typeface="Short Stack"/>
              <a:cs typeface="Short Stack"/>
              <a:sym typeface="Short Stack"/>
            </a:endParaRPr>
          </a:p>
          <a:p>
            <a:pPr indent="-355600" lvl="1" marL="914400" rtl="0" algn="l">
              <a:lnSpc>
                <a:spcPct val="115000"/>
              </a:lnSpc>
              <a:spcBef>
                <a:spcPts val="0"/>
              </a:spcBef>
              <a:spcAft>
                <a:spcPts val="0"/>
              </a:spcAft>
              <a:buSzPts val="2000"/>
              <a:buFont typeface="Short Stack"/>
              <a:buChar char="○"/>
            </a:pPr>
            <a:r>
              <a:rPr lang="en-US">
                <a:solidFill>
                  <a:schemeClr val="dk2"/>
                </a:solidFill>
                <a:latin typeface="Short Stack"/>
                <a:ea typeface="Short Stack"/>
                <a:cs typeface="Short Stack"/>
                <a:sym typeface="Short Stack"/>
              </a:rPr>
              <a:t>If you have a Pre-K student, pick him/her up (in person) first, going behind the portables. Then staff members will notify me, and your child will go meet you behind the portables</a:t>
            </a:r>
            <a:endParaRPr sz="1800">
              <a:solidFill>
                <a:srgbClr val="000000"/>
              </a:solidFill>
              <a:latin typeface="Short Stack"/>
              <a:ea typeface="Short Stack"/>
              <a:cs typeface="Short Stack"/>
              <a:sym typeface="Short Stack"/>
            </a:endParaRPr>
          </a:p>
          <a:p>
            <a:pPr indent="0" lvl="1" marL="365760" rtl="0" algn="l">
              <a:lnSpc>
                <a:spcPct val="90000"/>
              </a:lnSpc>
              <a:spcBef>
                <a:spcPts val="1000"/>
              </a:spcBef>
              <a:spcAft>
                <a:spcPts val="0"/>
              </a:spcAft>
              <a:buClr>
                <a:schemeClr val="dk1"/>
              </a:buClr>
              <a:buSzPts val="1440"/>
              <a:buNone/>
            </a:pPr>
            <a:r>
              <a:t/>
            </a:r>
            <a:endParaRPr>
              <a:latin typeface="Schoolbell"/>
              <a:ea typeface="Schoolbell"/>
              <a:cs typeface="Schoolbell"/>
              <a:sym typeface="Schoolbell"/>
            </a:endParaRPr>
          </a:p>
        </p:txBody>
      </p:sp>
      <p:sp>
        <p:nvSpPr>
          <p:cNvPr id="198" name="Google Shape;198;g9437b1ff86_0_68"/>
          <p:cNvSpPr txBox="1"/>
          <p:nvPr/>
        </p:nvSpPr>
        <p:spPr>
          <a:xfrm>
            <a:off x="3257025" y="4652925"/>
            <a:ext cx="7040100" cy="17361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2"/>
              </a:buClr>
              <a:buSzPts val="1800"/>
              <a:buFont typeface="Short Stack"/>
              <a:buChar char="●"/>
            </a:pPr>
            <a:r>
              <a:rPr b="1" lang="en-US" sz="1800" u="sng">
                <a:solidFill>
                  <a:schemeClr val="dk2"/>
                </a:solidFill>
                <a:latin typeface="Short Stack"/>
                <a:ea typeface="Short Stack"/>
                <a:cs typeface="Short Stack"/>
                <a:sym typeface="Short Stack"/>
              </a:rPr>
              <a:t>Extension: </a:t>
            </a:r>
            <a:r>
              <a:rPr lang="en-US" sz="1800">
                <a:solidFill>
                  <a:schemeClr val="dk2"/>
                </a:solidFill>
                <a:latin typeface="Short Stack"/>
                <a:ea typeface="Short Stack"/>
                <a:cs typeface="Short Stack"/>
                <a:sym typeface="Short Stack"/>
              </a:rPr>
              <a:t>If you haven’t picked your child up by 3:00 (2:00 on Tuesdays), they’ll be escorted to Extension. They will be screened and asked health questions, they stay there until you come to pick them up.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1"/>
          <p:cNvSpPr txBox="1"/>
          <p:nvPr>
            <p:ph type="title"/>
          </p:nvPr>
        </p:nvSpPr>
        <p:spPr>
          <a:xfrm>
            <a:off x="3391225" y="136750"/>
            <a:ext cx="5778300" cy="1223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C00000"/>
              </a:buClr>
              <a:buSzPts val="6600"/>
              <a:buFont typeface="Short Stack"/>
              <a:buNone/>
            </a:pPr>
            <a:r>
              <a:rPr lang="en-US" sz="6600">
                <a:solidFill>
                  <a:srgbClr val="C00000"/>
                </a:solidFill>
                <a:latin typeface="Short Stack"/>
                <a:ea typeface="Short Stack"/>
                <a:cs typeface="Short Stack"/>
                <a:sym typeface="Short Stack"/>
              </a:rPr>
              <a:t>Volunteers:</a:t>
            </a:r>
            <a:endParaRPr sz="6600">
              <a:solidFill>
                <a:srgbClr val="C00000"/>
              </a:solidFill>
              <a:latin typeface="Schoolbell"/>
              <a:ea typeface="Schoolbell"/>
              <a:cs typeface="Schoolbell"/>
              <a:sym typeface="Schoolbell"/>
            </a:endParaRPr>
          </a:p>
        </p:txBody>
      </p:sp>
      <p:sp>
        <p:nvSpPr>
          <p:cNvPr id="204" name="Google Shape;204;p11"/>
          <p:cNvSpPr txBox="1"/>
          <p:nvPr>
            <p:ph idx="1" type="body"/>
          </p:nvPr>
        </p:nvSpPr>
        <p:spPr>
          <a:xfrm>
            <a:off x="810900" y="1668775"/>
            <a:ext cx="11277900" cy="4239300"/>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SzPts val="1600"/>
              <a:buNone/>
            </a:pPr>
            <a:r>
              <a:rPr lang="en-US">
                <a:solidFill>
                  <a:srgbClr val="000000"/>
                </a:solidFill>
                <a:latin typeface="Short Stack"/>
                <a:ea typeface="Short Stack"/>
                <a:cs typeface="Short Stack"/>
                <a:sym typeface="Short Stack"/>
              </a:rPr>
              <a:t>All volunteers need to be vaccinated to enter the building! </a:t>
            </a:r>
            <a:endParaRPr>
              <a:solidFill>
                <a:srgbClr val="000000"/>
              </a:solidFill>
              <a:latin typeface="Short Stack"/>
              <a:ea typeface="Short Stack"/>
              <a:cs typeface="Short Stack"/>
              <a:sym typeface="Short Stack"/>
            </a:endParaRPr>
          </a:p>
          <a:p>
            <a:pPr indent="0" lvl="0" marL="0" rtl="0" algn="l">
              <a:lnSpc>
                <a:spcPct val="150000"/>
              </a:lnSpc>
              <a:spcBef>
                <a:spcPts val="0"/>
              </a:spcBef>
              <a:spcAft>
                <a:spcPts val="0"/>
              </a:spcAft>
              <a:buSzPts val="1600"/>
              <a:buNone/>
            </a:pPr>
            <a:r>
              <a:rPr lang="en-US">
                <a:solidFill>
                  <a:srgbClr val="000000"/>
                </a:solidFill>
                <a:latin typeface="Short Stack"/>
                <a:ea typeface="Short Stack"/>
                <a:cs typeface="Short Stack"/>
                <a:sym typeface="Short Stack"/>
              </a:rPr>
              <a:t>Looking for a group of </a:t>
            </a:r>
            <a:r>
              <a:rPr lang="en-US">
                <a:solidFill>
                  <a:srgbClr val="000000"/>
                </a:solidFill>
                <a:latin typeface="Short Stack"/>
                <a:ea typeface="Short Stack"/>
                <a:cs typeface="Short Stack"/>
                <a:sym typeface="Short Stack"/>
              </a:rPr>
              <a:t>1st grade room parents to create and send out emails to communicate &amp; coordinate volunteer opportunities, like:</a:t>
            </a:r>
            <a:endParaRPr>
              <a:solidFill>
                <a:srgbClr val="000000"/>
              </a:solidFill>
              <a:latin typeface="Short Stack"/>
              <a:ea typeface="Short Stack"/>
              <a:cs typeface="Short Stack"/>
              <a:sym typeface="Short Stack"/>
            </a:endParaRPr>
          </a:p>
          <a:p>
            <a:pPr indent="-355600" lvl="1" marL="914400" rtl="0" algn="l">
              <a:lnSpc>
                <a:spcPct val="150000"/>
              </a:lnSpc>
              <a:spcBef>
                <a:spcPts val="0"/>
              </a:spcBef>
              <a:spcAft>
                <a:spcPts val="0"/>
              </a:spcAft>
              <a:buClr>
                <a:srgbClr val="000000"/>
              </a:buClr>
              <a:buSzPts val="2000"/>
              <a:buFont typeface="Short Stack"/>
              <a:buChar char="○"/>
            </a:pPr>
            <a:r>
              <a:rPr lang="en-US">
                <a:solidFill>
                  <a:srgbClr val="000000"/>
                </a:solidFill>
                <a:latin typeface="Short Stack"/>
                <a:ea typeface="Short Stack"/>
                <a:cs typeface="Short Stack"/>
                <a:sym typeface="Short Stack"/>
              </a:rPr>
              <a:t>Supervising weekly/biweekly virtual lunches on Zoom</a:t>
            </a:r>
            <a:endParaRPr>
              <a:solidFill>
                <a:srgbClr val="000000"/>
              </a:solidFill>
              <a:latin typeface="Short Stack"/>
              <a:ea typeface="Short Stack"/>
              <a:cs typeface="Short Stack"/>
              <a:sym typeface="Short Stack"/>
            </a:endParaRPr>
          </a:p>
          <a:p>
            <a:pPr indent="-330200" lvl="1" marL="914400" rtl="0" algn="l">
              <a:lnSpc>
                <a:spcPct val="150000"/>
              </a:lnSpc>
              <a:spcBef>
                <a:spcPts val="0"/>
              </a:spcBef>
              <a:spcAft>
                <a:spcPts val="0"/>
              </a:spcAft>
              <a:buClr>
                <a:srgbClr val="000000"/>
              </a:buClr>
              <a:buSzPts val="1600"/>
              <a:buFont typeface="Short Stack"/>
              <a:buChar char="○"/>
            </a:pPr>
            <a:r>
              <a:rPr lang="en-US">
                <a:solidFill>
                  <a:srgbClr val="000000"/>
                </a:solidFill>
                <a:latin typeface="Short Stack"/>
                <a:ea typeface="Short Stack"/>
                <a:cs typeface="Short Stack"/>
                <a:sym typeface="Short Stack"/>
              </a:rPr>
              <a:t>Planning &amp; supervising monthly community building activities</a:t>
            </a:r>
            <a:endParaRPr>
              <a:solidFill>
                <a:srgbClr val="000000"/>
              </a:solidFill>
              <a:latin typeface="Short Stack"/>
              <a:ea typeface="Short Stack"/>
              <a:cs typeface="Short Stack"/>
              <a:sym typeface="Short Stack"/>
            </a:endParaRPr>
          </a:p>
          <a:p>
            <a:pPr indent="-330200" lvl="1" marL="914400" rtl="0" algn="l">
              <a:lnSpc>
                <a:spcPct val="150000"/>
              </a:lnSpc>
              <a:spcBef>
                <a:spcPts val="0"/>
              </a:spcBef>
              <a:spcAft>
                <a:spcPts val="0"/>
              </a:spcAft>
              <a:buClr>
                <a:srgbClr val="000000"/>
              </a:buClr>
              <a:buSzPts val="1600"/>
              <a:buFont typeface="Short Stack"/>
              <a:buChar char="○"/>
            </a:pPr>
            <a:r>
              <a:rPr lang="en-US">
                <a:solidFill>
                  <a:srgbClr val="000000"/>
                </a:solidFill>
                <a:latin typeface="Short Stack"/>
                <a:ea typeface="Short Stack"/>
                <a:cs typeface="Short Stack"/>
                <a:sym typeface="Short Stack"/>
              </a:rPr>
              <a:t>Planning virtual &amp; socially distanced field trips </a:t>
            </a:r>
            <a:endParaRPr>
              <a:solidFill>
                <a:srgbClr val="000000"/>
              </a:solidFill>
              <a:latin typeface="Short Stack"/>
              <a:ea typeface="Short Stack"/>
              <a:cs typeface="Short Stack"/>
              <a:sym typeface="Short Stack"/>
            </a:endParaRPr>
          </a:p>
          <a:p>
            <a:pPr indent="-330200" lvl="1" marL="914400" rtl="0" algn="l">
              <a:lnSpc>
                <a:spcPct val="150000"/>
              </a:lnSpc>
              <a:spcBef>
                <a:spcPts val="0"/>
              </a:spcBef>
              <a:spcAft>
                <a:spcPts val="0"/>
              </a:spcAft>
              <a:buClr>
                <a:srgbClr val="000000"/>
              </a:buClr>
              <a:buSzPts val="1600"/>
              <a:buFont typeface="Short Stack"/>
              <a:buChar char="○"/>
            </a:pPr>
            <a:r>
              <a:rPr lang="en-US">
                <a:solidFill>
                  <a:srgbClr val="000000"/>
                </a:solidFill>
                <a:latin typeface="Short Stack"/>
                <a:ea typeface="Short Stack"/>
                <a:cs typeface="Short Stack"/>
                <a:sym typeface="Short Stack"/>
              </a:rPr>
              <a:t>P</a:t>
            </a:r>
            <a:r>
              <a:rPr lang="en-US">
                <a:solidFill>
                  <a:schemeClr val="dk2"/>
                </a:solidFill>
                <a:latin typeface="Short Stack"/>
                <a:ea typeface="Short Stack"/>
                <a:cs typeface="Short Stack"/>
                <a:sym typeface="Short Stack"/>
              </a:rPr>
              <a:t>reparing materials, games, centers activities, etc. at home</a:t>
            </a:r>
            <a:endParaRPr>
              <a:solidFill>
                <a:schemeClr val="dk2"/>
              </a:solidFill>
              <a:latin typeface="Short Stack"/>
              <a:ea typeface="Short Stack"/>
              <a:cs typeface="Short Stack"/>
              <a:sym typeface="Short Stack"/>
            </a:endParaRPr>
          </a:p>
          <a:p>
            <a:pPr indent="0" lvl="0" marL="0" rtl="0" algn="l">
              <a:lnSpc>
                <a:spcPct val="150000"/>
              </a:lnSpc>
              <a:spcBef>
                <a:spcPts val="0"/>
              </a:spcBef>
              <a:spcAft>
                <a:spcPts val="0"/>
              </a:spcAft>
              <a:buNone/>
            </a:pPr>
            <a:r>
              <a:t/>
            </a:r>
            <a:endParaRPr>
              <a:solidFill>
                <a:schemeClr val="dk2"/>
              </a:solidFill>
              <a:latin typeface="Short Stack"/>
              <a:ea typeface="Short Stack"/>
              <a:cs typeface="Short Stack"/>
              <a:sym typeface="Short Stack"/>
            </a:endParaRPr>
          </a:p>
          <a:p>
            <a:pPr indent="0" lvl="0" marL="0" rtl="0" algn="l">
              <a:lnSpc>
                <a:spcPct val="150000"/>
              </a:lnSpc>
              <a:spcBef>
                <a:spcPts val="0"/>
              </a:spcBef>
              <a:spcAft>
                <a:spcPts val="0"/>
              </a:spcAft>
              <a:buNone/>
            </a:pPr>
            <a:r>
              <a:t/>
            </a:r>
            <a:endParaRPr>
              <a:solidFill>
                <a:schemeClr val="dk1"/>
              </a:solidFill>
              <a:latin typeface="Schoolbell"/>
              <a:ea typeface="Schoolbell"/>
              <a:cs typeface="Schoolbell"/>
              <a:sym typeface="Schoolbell"/>
            </a:endParaRPr>
          </a:p>
        </p:txBody>
      </p:sp>
      <p:sp>
        <p:nvSpPr>
          <p:cNvPr id="205" name="Google Shape;205;p11"/>
          <p:cNvSpPr txBox="1"/>
          <p:nvPr/>
        </p:nvSpPr>
        <p:spPr>
          <a:xfrm>
            <a:off x="5128875" y="4819125"/>
            <a:ext cx="6015300" cy="14160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US" sz="2000">
                <a:solidFill>
                  <a:schemeClr val="dk2"/>
                </a:solidFill>
                <a:latin typeface="Short Stack"/>
                <a:ea typeface="Short Stack"/>
                <a:cs typeface="Short Stack"/>
                <a:sym typeface="Short Stack"/>
              </a:rPr>
              <a:t>Great opportunity to earn service hours and be involved in the students’ learning process!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8"/>
          <p:cNvSpPr txBox="1"/>
          <p:nvPr/>
        </p:nvSpPr>
        <p:spPr>
          <a:xfrm>
            <a:off x="5635000" y="4288975"/>
            <a:ext cx="5653200" cy="12237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6600"/>
              <a:buFont typeface="Arial"/>
              <a:buNone/>
            </a:pPr>
            <a:r>
              <a:rPr b="0" i="0" lang="en-US" sz="6600" u="none" cap="none" strike="noStrike">
                <a:solidFill>
                  <a:srgbClr val="C00000"/>
                </a:solidFill>
                <a:latin typeface="Short Stack"/>
                <a:ea typeface="Short Stack"/>
                <a:cs typeface="Short Stack"/>
                <a:sym typeface="Short Stack"/>
              </a:rPr>
              <a:t>Questions?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4"/>
          <p:cNvSpPr txBox="1"/>
          <p:nvPr>
            <p:ph type="title"/>
          </p:nvPr>
        </p:nvSpPr>
        <p:spPr>
          <a:xfrm>
            <a:off x="1922225" y="228750"/>
            <a:ext cx="7817700" cy="1085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C00000"/>
              </a:buClr>
              <a:buSzPts val="6600"/>
              <a:buFont typeface="Short Stack"/>
              <a:buNone/>
            </a:pPr>
            <a:r>
              <a:rPr lang="en-US" sz="6600">
                <a:solidFill>
                  <a:srgbClr val="C00000"/>
                </a:solidFill>
                <a:latin typeface="Short Stack"/>
                <a:ea typeface="Short Stack"/>
                <a:cs typeface="Short Stack"/>
                <a:sym typeface="Short Stack"/>
              </a:rPr>
              <a:t>Class Websites: </a:t>
            </a:r>
            <a:endParaRPr sz="6600">
              <a:solidFill>
                <a:srgbClr val="C00000"/>
              </a:solidFill>
              <a:latin typeface="Short Stack"/>
              <a:ea typeface="Short Stack"/>
              <a:cs typeface="Short Stack"/>
              <a:sym typeface="Short Stack"/>
            </a:endParaRPr>
          </a:p>
        </p:txBody>
      </p:sp>
      <p:sp>
        <p:nvSpPr>
          <p:cNvPr id="97" name="Google Shape;97;p14"/>
          <p:cNvSpPr txBox="1"/>
          <p:nvPr>
            <p:ph idx="1" type="body"/>
          </p:nvPr>
        </p:nvSpPr>
        <p:spPr>
          <a:xfrm>
            <a:off x="3990825" y="1404350"/>
            <a:ext cx="7985100" cy="4580400"/>
          </a:xfrm>
          <a:prstGeom prst="rect">
            <a:avLst/>
          </a:prstGeom>
          <a:noFill/>
          <a:ln>
            <a:noFill/>
          </a:ln>
        </p:spPr>
        <p:txBody>
          <a:bodyPr anchorCtr="0" anchor="t" bIns="45700" lIns="91425" spcFirstLastPara="1" rIns="91425" wrap="square" tIns="45700">
            <a:normAutofit/>
          </a:bodyPr>
          <a:lstStyle/>
          <a:p>
            <a:pPr indent="-368300" lvl="0" marL="457200" rtl="0" algn="l">
              <a:lnSpc>
                <a:spcPct val="100000"/>
              </a:lnSpc>
              <a:spcBef>
                <a:spcPts val="0"/>
              </a:spcBef>
              <a:spcAft>
                <a:spcPts val="0"/>
              </a:spcAft>
              <a:buClr>
                <a:srgbClr val="434343"/>
              </a:buClr>
              <a:buSzPts val="2200"/>
              <a:buFont typeface="Short Stack"/>
              <a:buChar char="•"/>
            </a:pPr>
            <a:r>
              <a:rPr lang="en-US" sz="2200" u="sng">
                <a:solidFill>
                  <a:schemeClr val="hlink"/>
                </a:solidFill>
                <a:latin typeface="Short Stack"/>
                <a:ea typeface="Short Stack"/>
                <a:cs typeface="Short Stack"/>
                <a:sym typeface="Short Stack"/>
                <a:hlinkClick r:id="rId3"/>
              </a:rPr>
              <a:t>Mrs. Edmonds' </a:t>
            </a:r>
            <a:r>
              <a:rPr lang="en-US" sz="2200">
                <a:solidFill>
                  <a:srgbClr val="434343"/>
                </a:solidFill>
                <a:latin typeface="Short Stack"/>
                <a:ea typeface="Short Stack"/>
                <a:cs typeface="Short Stack"/>
                <a:sym typeface="Short Stack"/>
              </a:rPr>
              <a:t>and </a:t>
            </a:r>
            <a:r>
              <a:rPr lang="en-US" sz="2200" u="sng">
                <a:solidFill>
                  <a:schemeClr val="hlink"/>
                </a:solidFill>
                <a:latin typeface="Short Stack"/>
                <a:ea typeface="Short Stack"/>
                <a:cs typeface="Short Stack"/>
                <a:sym typeface="Short Stack"/>
                <a:hlinkClick r:id="rId4"/>
              </a:rPr>
              <a:t>Ms. Foo's</a:t>
            </a:r>
            <a:r>
              <a:rPr lang="en-US" sz="2200">
                <a:solidFill>
                  <a:srgbClr val="434343"/>
                </a:solidFill>
                <a:latin typeface="Short Stack"/>
                <a:ea typeface="Short Stack"/>
                <a:cs typeface="Short Stack"/>
                <a:sym typeface="Short Stack"/>
              </a:rPr>
              <a:t> 1st grade pages</a:t>
            </a:r>
            <a:endParaRPr sz="2200">
              <a:solidFill>
                <a:srgbClr val="434343"/>
              </a:solidFill>
              <a:latin typeface="Short Stack"/>
              <a:ea typeface="Short Stack"/>
              <a:cs typeface="Short Stack"/>
              <a:sym typeface="Short Stack"/>
            </a:endParaRPr>
          </a:p>
          <a:p>
            <a:pPr indent="-368300" lvl="0" marL="457200" rtl="0" algn="l">
              <a:lnSpc>
                <a:spcPct val="100000"/>
              </a:lnSpc>
              <a:spcBef>
                <a:spcPts val="480"/>
              </a:spcBef>
              <a:spcAft>
                <a:spcPts val="0"/>
              </a:spcAft>
              <a:buClr>
                <a:srgbClr val="434343"/>
              </a:buClr>
              <a:buSzPts val="2200"/>
              <a:buFont typeface="Short Stack"/>
              <a:buChar char="•"/>
            </a:pPr>
            <a:r>
              <a:rPr lang="en-US" sz="2200">
                <a:solidFill>
                  <a:srgbClr val="434343"/>
                </a:solidFill>
                <a:latin typeface="Short Stack"/>
                <a:ea typeface="Short Stack"/>
                <a:cs typeface="Short Stack"/>
                <a:sym typeface="Short Stack"/>
              </a:rPr>
              <a:t>Schedule </a:t>
            </a:r>
            <a:endParaRPr sz="2200">
              <a:solidFill>
                <a:srgbClr val="434343"/>
              </a:solidFill>
              <a:latin typeface="Short Stack"/>
              <a:ea typeface="Short Stack"/>
              <a:cs typeface="Short Stack"/>
              <a:sym typeface="Short Stack"/>
            </a:endParaRPr>
          </a:p>
          <a:p>
            <a:pPr indent="-368300" lvl="0" marL="457200" rtl="0" algn="l">
              <a:lnSpc>
                <a:spcPct val="100000"/>
              </a:lnSpc>
              <a:spcBef>
                <a:spcPts val="480"/>
              </a:spcBef>
              <a:spcAft>
                <a:spcPts val="0"/>
              </a:spcAft>
              <a:buClr>
                <a:srgbClr val="434343"/>
              </a:buClr>
              <a:buSzPts val="2200"/>
              <a:buFont typeface="Short Stack"/>
              <a:buChar char="•"/>
            </a:pPr>
            <a:r>
              <a:rPr lang="en-US" sz="2200">
                <a:solidFill>
                  <a:srgbClr val="434343"/>
                </a:solidFill>
                <a:latin typeface="Short Stack"/>
                <a:ea typeface="Short Stack"/>
                <a:cs typeface="Short Stack"/>
                <a:sym typeface="Short Stack"/>
              </a:rPr>
              <a:t>Communication - parent communication, Essential Agreements, &amp; Class policies </a:t>
            </a:r>
            <a:endParaRPr sz="2200">
              <a:solidFill>
                <a:srgbClr val="434343"/>
              </a:solidFill>
              <a:latin typeface="Short Stack"/>
              <a:ea typeface="Short Stack"/>
              <a:cs typeface="Short Stack"/>
              <a:sym typeface="Short Stack"/>
            </a:endParaRPr>
          </a:p>
          <a:p>
            <a:pPr indent="-368300" lvl="0" marL="457200" rtl="0" algn="l">
              <a:lnSpc>
                <a:spcPct val="100000"/>
              </a:lnSpc>
              <a:spcBef>
                <a:spcPts val="480"/>
              </a:spcBef>
              <a:spcAft>
                <a:spcPts val="0"/>
              </a:spcAft>
              <a:buClr>
                <a:srgbClr val="434343"/>
              </a:buClr>
              <a:buSzPts val="2200"/>
              <a:buFont typeface="Short Stack"/>
              <a:buChar char="•"/>
            </a:pPr>
            <a:r>
              <a:rPr lang="en-US" sz="2200">
                <a:solidFill>
                  <a:srgbClr val="434343"/>
                </a:solidFill>
                <a:latin typeface="Short Stack"/>
                <a:ea typeface="Short Stack"/>
                <a:cs typeface="Short Stack"/>
                <a:sym typeface="Short Stack"/>
              </a:rPr>
              <a:t>Homework - links to Weekly Lesson Overviews </a:t>
            </a:r>
            <a:endParaRPr sz="2200">
              <a:solidFill>
                <a:srgbClr val="434343"/>
              </a:solidFill>
              <a:latin typeface="Short Stack"/>
              <a:ea typeface="Short Stack"/>
              <a:cs typeface="Short Stack"/>
              <a:sym typeface="Short Stack"/>
            </a:endParaRPr>
          </a:p>
          <a:p>
            <a:pPr indent="-368300" lvl="0" marL="457200" rtl="0" algn="l">
              <a:lnSpc>
                <a:spcPct val="100000"/>
              </a:lnSpc>
              <a:spcBef>
                <a:spcPts val="480"/>
              </a:spcBef>
              <a:spcAft>
                <a:spcPts val="0"/>
              </a:spcAft>
              <a:buClr>
                <a:srgbClr val="434343"/>
              </a:buClr>
              <a:buSzPts val="2200"/>
              <a:buFont typeface="Short Stack"/>
              <a:buChar char="•"/>
            </a:pPr>
            <a:r>
              <a:rPr lang="en-US" sz="2200">
                <a:solidFill>
                  <a:srgbClr val="434343"/>
                </a:solidFill>
                <a:latin typeface="Short Stack"/>
                <a:ea typeface="Short Stack"/>
                <a:cs typeface="Short Stack"/>
                <a:sym typeface="Short Stack"/>
              </a:rPr>
              <a:t>Photos - photo gallery of students &amp; student work </a:t>
            </a:r>
            <a:endParaRPr sz="2200">
              <a:solidFill>
                <a:srgbClr val="434343"/>
              </a:solidFill>
              <a:latin typeface="Short Stack"/>
              <a:ea typeface="Short Stack"/>
              <a:cs typeface="Short Stack"/>
              <a:sym typeface="Short Stack"/>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4" name="Shape 214"/>
        <p:cNvGrpSpPr/>
        <p:nvPr/>
      </p:nvGrpSpPr>
      <p:grpSpPr>
        <a:xfrm>
          <a:off x="0" y="0"/>
          <a:ext cx="0" cy="0"/>
          <a:chOff x="0" y="0"/>
          <a:chExt cx="0" cy="0"/>
        </a:xfrm>
      </p:grpSpPr>
      <p:sp>
        <p:nvSpPr>
          <p:cNvPr id="215" name="Google Shape;215;g602fc9bd7b_0_6"/>
          <p:cNvSpPr txBox="1"/>
          <p:nvPr>
            <p:ph type="title"/>
          </p:nvPr>
        </p:nvSpPr>
        <p:spPr>
          <a:xfrm>
            <a:off x="3391225" y="136750"/>
            <a:ext cx="5778300" cy="12237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C00000"/>
              </a:buClr>
              <a:buSzPts val="6600"/>
              <a:buFont typeface="Short Stack"/>
              <a:buNone/>
            </a:pPr>
            <a:r>
              <a:rPr lang="en-US" sz="6600">
                <a:solidFill>
                  <a:srgbClr val="C00000"/>
                </a:solidFill>
                <a:latin typeface="Short Stack"/>
                <a:ea typeface="Short Stack"/>
                <a:cs typeface="Short Stack"/>
                <a:sym typeface="Short Stack"/>
              </a:rPr>
              <a:t>Curriculum:</a:t>
            </a:r>
            <a:endParaRPr sz="6600">
              <a:solidFill>
                <a:srgbClr val="C00000"/>
              </a:solidFill>
              <a:latin typeface="Schoolbell"/>
              <a:ea typeface="Schoolbell"/>
              <a:cs typeface="Schoolbell"/>
              <a:sym typeface="Schoolbell"/>
            </a:endParaRPr>
          </a:p>
        </p:txBody>
      </p:sp>
      <p:sp>
        <p:nvSpPr>
          <p:cNvPr id="216" name="Google Shape;216;g602fc9bd7b_0_6"/>
          <p:cNvSpPr txBox="1"/>
          <p:nvPr>
            <p:ph idx="1" type="body"/>
          </p:nvPr>
        </p:nvSpPr>
        <p:spPr>
          <a:xfrm>
            <a:off x="1247075" y="1360450"/>
            <a:ext cx="10233000" cy="2469900"/>
          </a:xfrm>
          <a:prstGeom prst="rect">
            <a:avLst/>
          </a:prstGeom>
          <a:noFill/>
          <a:ln>
            <a:noFill/>
          </a:ln>
        </p:spPr>
        <p:txBody>
          <a:bodyPr anchorCtr="0" anchor="t" bIns="45700" lIns="91425" spcFirstLastPara="1" rIns="91425" wrap="square" tIns="45700">
            <a:noAutofit/>
          </a:bodyPr>
          <a:lstStyle/>
          <a:p>
            <a:pPr indent="-342900" lvl="0" marL="342900" rtl="0" algn="l">
              <a:lnSpc>
                <a:spcPct val="150000"/>
              </a:lnSpc>
              <a:spcBef>
                <a:spcPts val="0"/>
              </a:spcBef>
              <a:spcAft>
                <a:spcPts val="0"/>
              </a:spcAft>
              <a:buClr>
                <a:srgbClr val="000000"/>
              </a:buClr>
              <a:buSzPts val="1600"/>
              <a:buFont typeface="Arial"/>
              <a:buChar char="•"/>
            </a:pPr>
            <a:r>
              <a:rPr lang="en-US">
                <a:solidFill>
                  <a:srgbClr val="000000"/>
                </a:solidFill>
                <a:latin typeface="Short Stack"/>
                <a:ea typeface="Short Stack"/>
                <a:cs typeface="Short Stack"/>
                <a:sym typeface="Short Stack"/>
              </a:rPr>
              <a:t>1st grade </a:t>
            </a:r>
            <a:r>
              <a:rPr lang="en-US" u="sng">
                <a:solidFill>
                  <a:srgbClr val="000000"/>
                </a:solidFill>
                <a:latin typeface="Short Stack"/>
                <a:ea typeface="Short Stack"/>
                <a:cs typeface="Short Stack"/>
                <a:sym typeface="Short Stack"/>
                <a:hlinkClick r:id="rId3">
                  <a:extLst>
                    <a:ext uri="{A12FA001-AC4F-418D-AE19-62706E023703}">
                      <ahyp:hlinkClr val="tx"/>
                    </a:ext>
                  </a:extLst>
                </a:hlinkClick>
              </a:rPr>
              <a:t>Curriculum Map</a:t>
            </a:r>
            <a:r>
              <a:rPr lang="en-US">
                <a:solidFill>
                  <a:srgbClr val="000000"/>
                </a:solidFill>
                <a:latin typeface="Short Stack"/>
                <a:ea typeface="Short Stack"/>
                <a:cs typeface="Short Stack"/>
                <a:sym typeface="Short Stack"/>
              </a:rPr>
              <a:t>  </a:t>
            </a:r>
            <a:endParaRPr>
              <a:solidFill>
                <a:srgbClr val="000000"/>
              </a:solidFill>
              <a:latin typeface="Short Stack"/>
              <a:ea typeface="Short Stack"/>
              <a:cs typeface="Short Stack"/>
              <a:sym typeface="Short Stack"/>
            </a:endParaRPr>
          </a:p>
          <a:p>
            <a:pPr indent="-342900" lvl="0" marL="342900" rtl="0" algn="l">
              <a:lnSpc>
                <a:spcPct val="150000"/>
              </a:lnSpc>
              <a:spcBef>
                <a:spcPts val="0"/>
              </a:spcBef>
              <a:spcAft>
                <a:spcPts val="0"/>
              </a:spcAft>
              <a:buClr>
                <a:srgbClr val="000000"/>
              </a:buClr>
              <a:buSzPts val="1600"/>
              <a:buFont typeface="Short Stack"/>
              <a:buChar char="•"/>
            </a:pPr>
            <a:r>
              <a:rPr lang="en-US">
                <a:solidFill>
                  <a:srgbClr val="000000"/>
                </a:solidFill>
                <a:latin typeface="Short Stack"/>
                <a:ea typeface="Short Stack"/>
                <a:cs typeface="Short Stack"/>
                <a:sym typeface="Short Stack"/>
              </a:rPr>
              <a:t>6 IB units to explore Social Studies and Science standards &amp; tie into Math, ELA, Writing, Reading, &amp; Religion curriculum </a:t>
            </a:r>
            <a:endParaRPr>
              <a:solidFill>
                <a:srgbClr val="000000"/>
              </a:solidFill>
              <a:latin typeface="Short Stack"/>
              <a:ea typeface="Short Stack"/>
              <a:cs typeface="Short Stack"/>
              <a:sym typeface="Short Stack"/>
            </a:endParaRPr>
          </a:p>
          <a:p>
            <a:pPr indent="-342900" lvl="0" marL="342900" rtl="0" algn="l">
              <a:lnSpc>
                <a:spcPct val="150000"/>
              </a:lnSpc>
              <a:spcBef>
                <a:spcPts val="0"/>
              </a:spcBef>
              <a:spcAft>
                <a:spcPts val="0"/>
              </a:spcAft>
              <a:buClr>
                <a:srgbClr val="000000"/>
              </a:buClr>
              <a:buSzPts val="1600"/>
              <a:buFont typeface="Short Stack"/>
              <a:buChar char="•"/>
            </a:pPr>
            <a:r>
              <a:rPr lang="en-US">
                <a:solidFill>
                  <a:srgbClr val="000000"/>
                </a:solidFill>
                <a:latin typeface="Short Stack"/>
                <a:ea typeface="Short Stack"/>
                <a:cs typeface="Short Stack"/>
                <a:sym typeface="Short Stack"/>
              </a:rPr>
              <a:t>Superkids</a:t>
            </a:r>
            <a:endParaRPr>
              <a:solidFill>
                <a:srgbClr val="000000"/>
              </a:solidFill>
              <a:latin typeface="Short Stack"/>
              <a:ea typeface="Short Stack"/>
              <a:cs typeface="Short Stack"/>
              <a:sym typeface="Short Stack"/>
            </a:endParaRPr>
          </a:p>
          <a:p>
            <a:pPr indent="-342900" lvl="0" marL="342900" rtl="0" algn="l">
              <a:lnSpc>
                <a:spcPct val="150000"/>
              </a:lnSpc>
              <a:spcBef>
                <a:spcPts val="0"/>
              </a:spcBef>
              <a:spcAft>
                <a:spcPts val="0"/>
              </a:spcAft>
              <a:buClr>
                <a:srgbClr val="000000"/>
              </a:buClr>
              <a:buSzPts val="1600"/>
              <a:buFont typeface="Short Stack"/>
              <a:buChar char="•"/>
            </a:pPr>
            <a:r>
              <a:rPr lang="en-US">
                <a:solidFill>
                  <a:srgbClr val="000000"/>
                </a:solidFill>
                <a:latin typeface="Short Stack"/>
                <a:ea typeface="Short Stack"/>
                <a:cs typeface="Short Stack"/>
                <a:sym typeface="Short Stack"/>
              </a:rPr>
              <a:t>Reveal Math</a:t>
            </a:r>
            <a:endParaRPr>
              <a:solidFill>
                <a:srgbClr val="000000"/>
              </a:solidFill>
              <a:latin typeface="Short Stack"/>
              <a:ea typeface="Short Stack"/>
              <a:cs typeface="Short Stack"/>
              <a:sym typeface="Short Stack"/>
            </a:endParaRPr>
          </a:p>
          <a:p>
            <a:pPr indent="-342900" lvl="0" marL="342900" rtl="0" algn="l">
              <a:lnSpc>
                <a:spcPct val="150000"/>
              </a:lnSpc>
              <a:spcBef>
                <a:spcPts val="0"/>
              </a:spcBef>
              <a:spcAft>
                <a:spcPts val="0"/>
              </a:spcAft>
              <a:buClr>
                <a:srgbClr val="000000"/>
              </a:buClr>
              <a:buSzPts val="1600"/>
              <a:buFont typeface="Short Stack"/>
              <a:buChar char="•"/>
            </a:pPr>
            <a:r>
              <a:rPr lang="en-US">
                <a:solidFill>
                  <a:srgbClr val="000000"/>
                </a:solidFill>
                <a:latin typeface="Short Stack"/>
                <a:ea typeface="Short Stack"/>
                <a:cs typeface="Short Stack"/>
                <a:sym typeface="Short Stack"/>
              </a:rPr>
              <a:t>Finding God </a:t>
            </a:r>
            <a:endParaRPr>
              <a:solidFill>
                <a:srgbClr val="000000"/>
              </a:solidFill>
              <a:latin typeface="Short Stack"/>
              <a:ea typeface="Short Stack"/>
              <a:cs typeface="Short Stack"/>
              <a:sym typeface="Short Stack"/>
            </a:endParaRPr>
          </a:p>
          <a:p>
            <a:pPr indent="-342900" lvl="0" marL="342900" rtl="0" algn="l">
              <a:lnSpc>
                <a:spcPct val="150000"/>
              </a:lnSpc>
              <a:spcBef>
                <a:spcPts val="0"/>
              </a:spcBef>
              <a:spcAft>
                <a:spcPts val="0"/>
              </a:spcAft>
              <a:buClr>
                <a:srgbClr val="000000"/>
              </a:buClr>
              <a:buSzPts val="1600"/>
              <a:buFont typeface="Short Stack"/>
              <a:buChar char="•"/>
            </a:pPr>
            <a:r>
              <a:rPr lang="en-US">
                <a:solidFill>
                  <a:srgbClr val="000000"/>
                </a:solidFill>
                <a:latin typeface="Short Stack"/>
                <a:ea typeface="Short Stack"/>
                <a:cs typeface="Short Stack"/>
                <a:sym typeface="Short Stack"/>
              </a:rPr>
              <a:t>Mystery Science</a:t>
            </a:r>
            <a:endParaRPr>
              <a:solidFill>
                <a:srgbClr val="000000"/>
              </a:solidFill>
              <a:latin typeface="Short Stack"/>
              <a:ea typeface="Short Stack"/>
              <a:cs typeface="Short Stack"/>
              <a:sym typeface="Short Stack"/>
            </a:endParaRPr>
          </a:p>
          <a:p>
            <a:pPr indent="-342900" lvl="0" marL="342900" rtl="0" algn="l">
              <a:lnSpc>
                <a:spcPct val="150000"/>
              </a:lnSpc>
              <a:spcBef>
                <a:spcPts val="0"/>
              </a:spcBef>
              <a:spcAft>
                <a:spcPts val="0"/>
              </a:spcAft>
              <a:buClr>
                <a:srgbClr val="000000"/>
              </a:buClr>
              <a:buSzPts val="1600"/>
              <a:buFont typeface="Short Stack"/>
              <a:buChar char="•"/>
            </a:pPr>
            <a:r>
              <a:rPr lang="en-US">
                <a:solidFill>
                  <a:srgbClr val="000000"/>
                </a:solidFill>
                <a:latin typeface="Short Stack"/>
                <a:ea typeface="Short Stack"/>
                <a:cs typeface="Short Stack"/>
                <a:sym typeface="Short Stack"/>
              </a:rPr>
              <a:t>Second Step  </a:t>
            </a:r>
            <a:endParaRPr>
              <a:solidFill>
                <a:srgbClr val="000000"/>
              </a:solidFill>
              <a:latin typeface="Short Stack"/>
              <a:ea typeface="Short Stack"/>
              <a:cs typeface="Short Stack"/>
              <a:sym typeface="Short Stack"/>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0" name="Shape 220"/>
        <p:cNvGrpSpPr/>
        <p:nvPr/>
      </p:nvGrpSpPr>
      <p:grpSpPr>
        <a:xfrm>
          <a:off x="0" y="0"/>
          <a:ext cx="0" cy="0"/>
          <a:chOff x="0" y="0"/>
          <a:chExt cx="0" cy="0"/>
        </a:xfrm>
      </p:grpSpPr>
      <p:sp>
        <p:nvSpPr>
          <p:cNvPr id="221" name="Google Shape;221;g9437b1ff86_0_11"/>
          <p:cNvSpPr txBox="1"/>
          <p:nvPr>
            <p:ph type="title"/>
          </p:nvPr>
        </p:nvSpPr>
        <p:spPr>
          <a:xfrm>
            <a:off x="533150" y="-625"/>
            <a:ext cx="11007000" cy="12003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C00000"/>
              </a:buClr>
              <a:buSzPts val="6600"/>
              <a:buFont typeface="Short Stack"/>
              <a:buNone/>
            </a:pPr>
            <a:r>
              <a:rPr lang="en-US" sz="6600">
                <a:solidFill>
                  <a:srgbClr val="C00000"/>
                </a:solidFill>
                <a:latin typeface="Short Stack"/>
                <a:ea typeface="Short Stack"/>
                <a:cs typeface="Short Stack"/>
                <a:sym typeface="Short Stack"/>
              </a:rPr>
              <a:t>ELA:</a:t>
            </a:r>
            <a:endParaRPr sz="6600">
              <a:solidFill>
                <a:srgbClr val="C00000"/>
              </a:solidFill>
              <a:latin typeface="Short Stack"/>
              <a:ea typeface="Short Stack"/>
              <a:cs typeface="Short Stack"/>
              <a:sym typeface="Short Stack"/>
            </a:endParaRPr>
          </a:p>
        </p:txBody>
      </p:sp>
      <p:sp>
        <p:nvSpPr>
          <p:cNvPr id="222" name="Google Shape;222;g9437b1ff86_0_11"/>
          <p:cNvSpPr txBox="1"/>
          <p:nvPr>
            <p:ph idx="1" type="body"/>
          </p:nvPr>
        </p:nvSpPr>
        <p:spPr>
          <a:xfrm>
            <a:off x="608025" y="1212425"/>
            <a:ext cx="11367300" cy="4565700"/>
          </a:xfrm>
          <a:prstGeom prst="rect">
            <a:avLst/>
          </a:prstGeom>
          <a:noFill/>
          <a:ln>
            <a:noFill/>
          </a:ln>
        </p:spPr>
        <p:txBody>
          <a:bodyPr anchorCtr="0" anchor="t" bIns="45700" lIns="91425" spcFirstLastPara="1" rIns="91425" wrap="square" tIns="45700">
            <a:noAutofit/>
          </a:bodyPr>
          <a:lstStyle/>
          <a:p>
            <a:pPr indent="-320040" lvl="0" marL="457200" rtl="0" algn="l">
              <a:lnSpc>
                <a:spcPct val="150000"/>
              </a:lnSpc>
              <a:spcBef>
                <a:spcPts val="0"/>
              </a:spcBef>
              <a:spcAft>
                <a:spcPts val="0"/>
              </a:spcAft>
              <a:buClr>
                <a:srgbClr val="000000"/>
              </a:buClr>
              <a:buSzPts val="1440"/>
              <a:buFont typeface="Short Stack"/>
              <a:buChar char="●"/>
            </a:pPr>
            <a:r>
              <a:rPr lang="en-US">
                <a:solidFill>
                  <a:schemeClr val="dk2"/>
                </a:solidFill>
                <a:latin typeface="Short Stack"/>
                <a:ea typeface="Short Stack"/>
                <a:cs typeface="Short Stack"/>
                <a:sym typeface="Short Stack"/>
              </a:rPr>
              <a:t>Workbook pages and “Practice Pages” offer daily practice with the unit’s Spelling words and Reading/ELA skills. Specific pages will be assigned </a:t>
            </a:r>
            <a:r>
              <a:rPr lang="en-US">
                <a:solidFill>
                  <a:srgbClr val="000000"/>
                </a:solidFill>
                <a:latin typeface="Short Stack"/>
                <a:ea typeface="Short Stack"/>
                <a:cs typeface="Short Stack"/>
                <a:sym typeface="Short Stack"/>
              </a:rPr>
              <a:t>within the daily lesson. </a:t>
            </a:r>
            <a:endParaRPr>
              <a:solidFill>
                <a:srgbClr val="000000"/>
              </a:solidFill>
              <a:latin typeface="Short Stack"/>
              <a:ea typeface="Short Stack"/>
              <a:cs typeface="Short Stack"/>
              <a:sym typeface="Short Stack"/>
            </a:endParaRPr>
          </a:p>
          <a:p>
            <a:pPr indent="-320040" lvl="0" marL="457200" rtl="0" algn="l">
              <a:lnSpc>
                <a:spcPct val="150000"/>
              </a:lnSpc>
              <a:spcBef>
                <a:spcPts val="0"/>
              </a:spcBef>
              <a:spcAft>
                <a:spcPts val="0"/>
              </a:spcAft>
              <a:buClr>
                <a:schemeClr val="dk2"/>
              </a:buClr>
              <a:buSzPts val="1440"/>
              <a:buFont typeface="Short Stack"/>
              <a:buChar char="●"/>
            </a:pPr>
            <a:r>
              <a:rPr lang="en-US">
                <a:solidFill>
                  <a:schemeClr val="dk2"/>
                </a:solidFill>
                <a:latin typeface="Short Stack"/>
                <a:ea typeface="Short Stack"/>
                <a:cs typeface="Short Stack"/>
                <a:sym typeface="Short Stack"/>
              </a:rPr>
              <a:t>Backpack pages offer extra practice with the unit’s Spelling words and Reading/ELA skills. Your child should complete one page a day as homework. Backpack pages are due at end of the week. </a:t>
            </a:r>
            <a:endParaRPr sz="1800">
              <a:solidFill>
                <a:schemeClr val="dk2"/>
              </a:solidFill>
              <a:latin typeface="Short Stack"/>
              <a:ea typeface="Short Stack"/>
              <a:cs typeface="Short Stack"/>
              <a:sym typeface="Short Stack"/>
            </a:endParaRPr>
          </a:p>
          <a:p>
            <a:pPr indent="-345439" lvl="2" marL="1371600" rtl="0" algn="l">
              <a:lnSpc>
                <a:spcPct val="150000"/>
              </a:lnSpc>
              <a:spcBef>
                <a:spcPts val="0"/>
              </a:spcBef>
              <a:spcAft>
                <a:spcPts val="0"/>
              </a:spcAft>
              <a:buClr>
                <a:srgbClr val="000000"/>
              </a:buClr>
              <a:buSzPts val="1840"/>
              <a:buFont typeface="Short Stack"/>
              <a:buChar char="■"/>
            </a:pPr>
            <a:r>
              <a:rPr lang="en-US" sz="2000">
                <a:solidFill>
                  <a:srgbClr val="000000"/>
                </a:solidFill>
                <a:latin typeface="Short Stack"/>
                <a:ea typeface="Short Stack"/>
                <a:cs typeface="Short Stack"/>
                <a:sym typeface="Short Stack"/>
              </a:rPr>
              <a:t>Check out Freckle, Superkids Online Fun, MobyMax, and other links in the Curriculum - Resources tab for supplemental practice</a:t>
            </a:r>
            <a:endParaRPr sz="2000">
              <a:solidFill>
                <a:schemeClr val="dk2"/>
              </a:solidFill>
              <a:latin typeface="Short Stack"/>
              <a:ea typeface="Short Stack"/>
              <a:cs typeface="Short Stack"/>
              <a:sym typeface="Short Stack"/>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6" name="Shape 226"/>
        <p:cNvGrpSpPr/>
        <p:nvPr/>
      </p:nvGrpSpPr>
      <p:grpSpPr>
        <a:xfrm>
          <a:off x="0" y="0"/>
          <a:ext cx="0" cy="0"/>
          <a:chOff x="0" y="0"/>
          <a:chExt cx="0" cy="0"/>
        </a:xfrm>
      </p:grpSpPr>
      <p:sp>
        <p:nvSpPr>
          <p:cNvPr id="227" name="Google Shape;227;g602fc9bd7b_0_11"/>
          <p:cNvSpPr txBox="1"/>
          <p:nvPr>
            <p:ph type="title"/>
          </p:nvPr>
        </p:nvSpPr>
        <p:spPr>
          <a:xfrm>
            <a:off x="2579549" y="227975"/>
            <a:ext cx="7824000" cy="12003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C00000"/>
              </a:buClr>
              <a:buSzPts val="6600"/>
              <a:buFont typeface="Short Stack"/>
              <a:buNone/>
            </a:pPr>
            <a:r>
              <a:rPr lang="en-US" sz="6600">
                <a:solidFill>
                  <a:srgbClr val="C00000"/>
                </a:solidFill>
                <a:latin typeface="Short Stack"/>
                <a:ea typeface="Short Stack"/>
                <a:cs typeface="Short Stack"/>
                <a:sym typeface="Short Stack"/>
              </a:rPr>
              <a:t>Reading:</a:t>
            </a:r>
            <a:endParaRPr sz="6600">
              <a:solidFill>
                <a:srgbClr val="C00000"/>
              </a:solidFill>
              <a:latin typeface="Short Stack"/>
              <a:ea typeface="Short Stack"/>
              <a:cs typeface="Short Stack"/>
              <a:sym typeface="Short Stack"/>
            </a:endParaRPr>
          </a:p>
        </p:txBody>
      </p:sp>
      <p:sp>
        <p:nvSpPr>
          <p:cNvPr id="228" name="Google Shape;228;g602fc9bd7b_0_11"/>
          <p:cNvSpPr txBox="1"/>
          <p:nvPr>
            <p:ph idx="1" type="body"/>
          </p:nvPr>
        </p:nvSpPr>
        <p:spPr>
          <a:xfrm>
            <a:off x="361225" y="1517225"/>
            <a:ext cx="11462100" cy="4565700"/>
          </a:xfrm>
          <a:prstGeom prst="rect">
            <a:avLst/>
          </a:prstGeom>
          <a:noFill/>
          <a:ln>
            <a:noFill/>
          </a:ln>
        </p:spPr>
        <p:txBody>
          <a:bodyPr anchorCtr="0" anchor="t" bIns="45700" lIns="91425" spcFirstLastPara="1" rIns="91425" wrap="square" tIns="45700">
            <a:noAutofit/>
          </a:bodyPr>
          <a:lstStyle/>
          <a:p>
            <a:pPr indent="-320040" lvl="0" marL="457200" rtl="0" algn="l">
              <a:lnSpc>
                <a:spcPct val="150000"/>
              </a:lnSpc>
              <a:spcBef>
                <a:spcPts val="0"/>
              </a:spcBef>
              <a:spcAft>
                <a:spcPts val="0"/>
              </a:spcAft>
              <a:buClr>
                <a:schemeClr val="dk2"/>
              </a:buClr>
              <a:buSzPts val="1440"/>
              <a:buFont typeface="Short Stack"/>
              <a:buChar char="●"/>
            </a:pPr>
            <a:r>
              <a:rPr lang="en-US">
                <a:solidFill>
                  <a:schemeClr val="dk2"/>
                </a:solidFill>
                <a:latin typeface="Short Stack"/>
                <a:ea typeface="Short Stack"/>
                <a:cs typeface="Short Stack"/>
                <a:sym typeface="Short Stack"/>
              </a:rPr>
              <a:t>Use your Superkids Parent Portal to access extra copies of spelling lists, Backpack Pages, digital copies of all texts, and daily video lessons</a:t>
            </a:r>
            <a:endParaRPr>
              <a:solidFill>
                <a:schemeClr val="dk2"/>
              </a:solidFill>
              <a:latin typeface="Short Stack"/>
              <a:ea typeface="Short Stack"/>
              <a:cs typeface="Short Stack"/>
              <a:sym typeface="Short Stack"/>
            </a:endParaRPr>
          </a:p>
          <a:p>
            <a:pPr indent="-320040" lvl="0" marL="457200" rtl="0" algn="l">
              <a:lnSpc>
                <a:spcPct val="150000"/>
              </a:lnSpc>
              <a:spcBef>
                <a:spcPts val="0"/>
              </a:spcBef>
              <a:spcAft>
                <a:spcPts val="0"/>
              </a:spcAft>
              <a:buClr>
                <a:schemeClr val="dk2"/>
              </a:buClr>
              <a:buSzPts val="1440"/>
              <a:buFont typeface="Short Stack"/>
              <a:buChar char="●"/>
            </a:pPr>
            <a:r>
              <a:rPr lang="en-US">
                <a:solidFill>
                  <a:schemeClr val="dk2"/>
                </a:solidFill>
                <a:latin typeface="Short Stack"/>
                <a:ea typeface="Short Stack"/>
                <a:cs typeface="Short Stack"/>
                <a:sym typeface="Short Stack"/>
              </a:rPr>
              <a:t>Your child can access games, digital texts, and take their Superkids tests on the Superkids Online Fun app </a:t>
            </a:r>
            <a:endParaRPr>
              <a:solidFill>
                <a:schemeClr val="dk2"/>
              </a:solidFill>
              <a:latin typeface="Short Stack"/>
              <a:ea typeface="Short Stack"/>
              <a:cs typeface="Short Stack"/>
              <a:sym typeface="Short Stack"/>
            </a:endParaRPr>
          </a:p>
          <a:p>
            <a:pPr indent="-320040" lvl="0" marL="457200" rtl="0" algn="l">
              <a:lnSpc>
                <a:spcPct val="150000"/>
              </a:lnSpc>
              <a:spcBef>
                <a:spcPts val="0"/>
              </a:spcBef>
              <a:spcAft>
                <a:spcPts val="0"/>
              </a:spcAft>
              <a:buClr>
                <a:schemeClr val="dk2"/>
              </a:buClr>
              <a:buSzPts val="1440"/>
              <a:buFont typeface="Short Stack"/>
              <a:buChar char="●"/>
            </a:pPr>
            <a:r>
              <a:rPr lang="en-US">
                <a:solidFill>
                  <a:schemeClr val="dk2"/>
                </a:solidFill>
                <a:latin typeface="Short Stack"/>
                <a:ea typeface="Short Stack"/>
                <a:cs typeface="Short Stack"/>
                <a:sym typeface="Short Stack"/>
              </a:rPr>
              <a:t>Use monthly reading logs to record daily independent reading. We recommend your child </a:t>
            </a:r>
            <a:r>
              <a:rPr lang="en-US" u="sng">
                <a:solidFill>
                  <a:schemeClr val="dk2"/>
                </a:solidFill>
                <a:latin typeface="Short Stack"/>
                <a:ea typeface="Short Stack"/>
                <a:cs typeface="Short Stack"/>
                <a:sym typeface="Short Stack"/>
              </a:rPr>
              <a:t>reads at least 10 minutes a night</a:t>
            </a:r>
            <a:r>
              <a:rPr lang="en-US">
                <a:solidFill>
                  <a:schemeClr val="dk2"/>
                </a:solidFill>
                <a:latin typeface="Short Stack"/>
                <a:ea typeface="Short Stack"/>
                <a:cs typeface="Short Stack"/>
                <a:sym typeface="Short Stack"/>
              </a:rPr>
              <a:t>. Logs should be signed by you (parents), and due the first school day of the new month.</a:t>
            </a:r>
            <a:endParaRPr>
              <a:solidFill>
                <a:schemeClr val="dk2"/>
              </a:solidFill>
              <a:latin typeface="Short Stack"/>
              <a:ea typeface="Short Stack"/>
              <a:cs typeface="Short Stack"/>
              <a:sym typeface="Short Stack"/>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2" name="Shape 232"/>
        <p:cNvGrpSpPr/>
        <p:nvPr/>
      </p:nvGrpSpPr>
      <p:grpSpPr>
        <a:xfrm>
          <a:off x="0" y="0"/>
          <a:ext cx="0" cy="0"/>
          <a:chOff x="0" y="0"/>
          <a:chExt cx="0" cy="0"/>
        </a:xfrm>
      </p:grpSpPr>
      <p:sp>
        <p:nvSpPr>
          <p:cNvPr id="233" name="Google Shape;233;g9437b1ff86_0_16"/>
          <p:cNvSpPr txBox="1"/>
          <p:nvPr>
            <p:ph type="title"/>
          </p:nvPr>
        </p:nvSpPr>
        <p:spPr>
          <a:xfrm>
            <a:off x="533150" y="227975"/>
            <a:ext cx="11007000" cy="12003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C00000"/>
              </a:buClr>
              <a:buSzPts val="6600"/>
              <a:buFont typeface="Short Stack"/>
              <a:buNone/>
            </a:pPr>
            <a:r>
              <a:rPr lang="en-US" sz="6600">
                <a:solidFill>
                  <a:srgbClr val="C00000"/>
                </a:solidFill>
                <a:latin typeface="Short Stack"/>
                <a:ea typeface="Short Stack"/>
                <a:cs typeface="Short Stack"/>
                <a:sym typeface="Short Stack"/>
              </a:rPr>
              <a:t>Writing:</a:t>
            </a:r>
            <a:endParaRPr sz="6600">
              <a:solidFill>
                <a:srgbClr val="C00000"/>
              </a:solidFill>
              <a:latin typeface="Short Stack"/>
              <a:ea typeface="Short Stack"/>
              <a:cs typeface="Short Stack"/>
              <a:sym typeface="Short Stack"/>
            </a:endParaRPr>
          </a:p>
        </p:txBody>
      </p:sp>
      <p:sp>
        <p:nvSpPr>
          <p:cNvPr id="234" name="Google Shape;234;g9437b1ff86_0_16"/>
          <p:cNvSpPr txBox="1"/>
          <p:nvPr>
            <p:ph idx="1" type="body"/>
          </p:nvPr>
        </p:nvSpPr>
        <p:spPr>
          <a:xfrm>
            <a:off x="379425" y="1517225"/>
            <a:ext cx="11367300" cy="4565700"/>
          </a:xfrm>
          <a:prstGeom prst="rect">
            <a:avLst/>
          </a:prstGeom>
          <a:noFill/>
          <a:ln>
            <a:noFill/>
          </a:ln>
        </p:spPr>
        <p:txBody>
          <a:bodyPr anchorCtr="0" anchor="t" bIns="45700" lIns="91425" spcFirstLastPara="1" rIns="91425" wrap="square" tIns="45700">
            <a:noAutofit/>
          </a:bodyPr>
          <a:lstStyle/>
          <a:p>
            <a:pPr indent="-320040" lvl="0" marL="457200" rtl="0" algn="l">
              <a:lnSpc>
                <a:spcPct val="150000"/>
              </a:lnSpc>
              <a:spcBef>
                <a:spcPts val="0"/>
              </a:spcBef>
              <a:spcAft>
                <a:spcPts val="0"/>
              </a:spcAft>
              <a:buClr>
                <a:schemeClr val="dk2"/>
              </a:buClr>
              <a:buSzPts val="1440"/>
              <a:buFont typeface="Short Stack"/>
              <a:buChar char="●"/>
            </a:pPr>
            <a:r>
              <a:rPr lang="en-US">
                <a:solidFill>
                  <a:schemeClr val="dk2"/>
                </a:solidFill>
                <a:latin typeface="Short Stack"/>
                <a:ea typeface="Short Stack"/>
                <a:cs typeface="Short Stack"/>
                <a:sym typeface="Short Stack"/>
              </a:rPr>
              <a:t>Resource pages offer daily writing practice to help your child write a specific writing piece. </a:t>
            </a:r>
            <a:endParaRPr>
              <a:solidFill>
                <a:schemeClr val="dk2"/>
              </a:solidFill>
              <a:latin typeface="Short Stack"/>
              <a:ea typeface="Short Stack"/>
              <a:cs typeface="Short Stack"/>
              <a:sym typeface="Short Stack"/>
            </a:endParaRPr>
          </a:p>
          <a:p>
            <a:pPr indent="-320040" lvl="0" marL="457200" rtl="0" algn="l">
              <a:lnSpc>
                <a:spcPct val="150000"/>
              </a:lnSpc>
              <a:spcBef>
                <a:spcPts val="0"/>
              </a:spcBef>
              <a:spcAft>
                <a:spcPts val="0"/>
              </a:spcAft>
              <a:buClr>
                <a:schemeClr val="dk2"/>
              </a:buClr>
              <a:buSzPts val="1440"/>
              <a:buFont typeface="Short Stack"/>
              <a:buChar char="●"/>
            </a:pPr>
            <a:r>
              <a:rPr lang="en-US">
                <a:solidFill>
                  <a:schemeClr val="dk2"/>
                </a:solidFill>
                <a:latin typeface="Short Stack"/>
                <a:ea typeface="Short Stack"/>
                <a:cs typeface="Short Stack"/>
                <a:sym typeface="Short Stack"/>
              </a:rPr>
              <a:t>We’ll write several informative, narrative, expository, and persuasive pieces throughout the year.</a:t>
            </a:r>
            <a:endParaRPr>
              <a:solidFill>
                <a:schemeClr val="dk2"/>
              </a:solidFill>
              <a:latin typeface="Short Stack"/>
              <a:ea typeface="Short Stack"/>
              <a:cs typeface="Short Stack"/>
              <a:sym typeface="Short Stack"/>
            </a:endParaRPr>
          </a:p>
          <a:p>
            <a:pPr indent="-320040" lvl="0" marL="457200" rtl="0" algn="l">
              <a:lnSpc>
                <a:spcPct val="150000"/>
              </a:lnSpc>
              <a:spcBef>
                <a:spcPts val="0"/>
              </a:spcBef>
              <a:spcAft>
                <a:spcPts val="0"/>
              </a:spcAft>
              <a:buClr>
                <a:schemeClr val="dk2"/>
              </a:buClr>
              <a:buSzPts val="1440"/>
              <a:buFont typeface="Short Stack"/>
              <a:buChar char="●"/>
            </a:pPr>
            <a:r>
              <a:rPr lang="en-US">
                <a:solidFill>
                  <a:schemeClr val="dk2"/>
                </a:solidFill>
                <a:latin typeface="Short Stack"/>
                <a:ea typeface="Short Stack"/>
                <a:cs typeface="Short Stack"/>
                <a:sym typeface="Short Stack"/>
              </a:rPr>
              <a:t> Resource pages will be reviewed daily and due at the end of the unit</a:t>
            </a:r>
            <a:endParaRPr>
              <a:solidFill>
                <a:schemeClr val="dk2"/>
              </a:solidFill>
              <a:latin typeface="Short Stack"/>
              <a:ea typeface="Short Stack"/>
              <a:cs typeface="Short Stack"/>
              <a:sym typeface="Short Stack"/>
            </a:endParaRPr>
          </a:p>
          <a:p>
            <a:pPr indent="-320040" lvl="0" marL="457200" rtl="0" algn="l">
              <a:lnSpc>
                <a:spcPct val="150000"/>
              </a:lnSpc>
              <a:spcBef>
                <a:spcPts val="0"/>
              </a:spcBef>
              <a:spcAft>
                <a:spcPts val="0"/>
              </a:spcAft>
              <a:buClr>
                <a:schemeClr val="dk2"/>
              </a:buClr>
              <a:buSzPts val="1440"/>
              <a:buFont typeface="Short Stack"/>
              <a:buChar char="●"/>
            </a:pPr>
            <a:r>
              <a:rPr i="1" lang="en-US">
                <a:solidFill>
                  <a:schemeClr val="dk2"/>
                </a:solidFill>
                <a:latin typeface="Short Stack"/>
                <a:ea typeface="Short Stack"/>
                <a:cs typeface="Short Stack"/>
                <a:sym typeface="Short Stack"/>
              </a:rPr>
              <a:t>W</a:t>
            </a:r>
            <a:r>
              <a:rPr i="1" lang="en-US">
                <a:solidFill>
                  <a:schemeClr val="dk2"/>
                </a:solidFill>
                <a:latin typeface="Short Stack"/>
                <a:ea typeface="Short Stack"/>
                <a:cs typeface="Short Stack"/>
                <a:sym typeface="Short Stack"/>
              </a:rPr>
              <a:t>riting folder:</a:t>
            </a:r>
            <a:r>
              <a:rPr lang="en-US">
                <a:solidFill>
                  <a:schemeClr val="dk2"/>
                </a:solidFill>
                <a:latin typeface="Short Stack"/>
                <a:ea typeface="Short Stack"/>
                <a:cs typeface="Short Stack"/>
                <a:sym typeface="Short Stack"/>
              </a:rPr>
              <a:t> “Revise vs. Edit” poster and the Resource Pages packets (for Review unit and unit 1) </a:t>
            </a:r>
            <a:endParaRPr>
              <a:solidFill>
                <a:schemeClr val="dk2"/>
              </a:solidFill>
              <a:latin typeface="Short Stack"/>
              <a:ea typeface="Short Stack"/>
              <a:cs typeface="Short Stack"/>
              <a:sym typeface="Short Stack"/>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9" name="Shape 239"/>
        <p:cNvGrpSpPr/>
        <p:nvPr/>
      </p:nvGrpSpPr>
      <p:grpSpPr>
        <a:xfrm>
          <a:off x="0" y="0"/>
          <a:ext cx="0" cy="0"/>
          <a:chOff x="0" y="0"/>
          <a:chExt cx="0" cy="0"/>
        </a:xfrm>
      </p:grpSpPr>
      <p:sp>
        <p:nvSpPr>
          <p:cNvPr id="240" name="Google Shape;240;g9437b1ff86_0_39"/>
          <p:cNvSpPr txBox="1"/>
          <p:nvPr>
            <p:ph type="ctrTitle"/>
          </p:nvPr>
        </p:nvSpPr>
        <p:spPr>
          <a:xfrm>
            <a:off x="829100" y="19155"/>
            <a:ext cx="9672000" cy="1192200"/>
          </a:xfrm>
          <a:prstGeom prst="rect">
            <a:avLst/>
          </a:prstGeom>
          <a:noFill/>
          <a:ln>
            <a:noFill/>
          </a:ln>
        </p:spPr>
        <p:txBody>
          <a:bodyPr anchorCtr="0" anchor="b" bIns="45700" lIns="91425" spcFirstLastPara="1" rIns="91425" wrap="square" tIns="45700">
            <a:noAutofit/>
          </a:bodyPr>
          <a:lstStyle/>
          <a:p>
            <a:pPr indent="0" lvl="0" marL="0" rtl="0" algn="ctr">
              <a:lnSpc>
                <a:spcPct val="80000"/>
              </a:lnSpc>
              <a:spcBef>
                <a:spcPts val="0"/>
              </a:spcBef>
              <a:spcAft>
                <a:spcPts val="0"/>
              </a:spcAft>
              <a:buClr>
                <a:schemeClr val="dk1"/>
              </a:buClr>
              <a:buSzPts val="6600"/>
              <a:buFont typeface="Short Stack"/>
              <a:buNone/>
            </a:pPr>
            <a:r>
              <a:rPr lang="en-US">
                <a:solidFill>
                  <a:srgbClr val="FF0000"/>
                </a:solidFill>
                <a:latin typeface="Short Stack"/>
                <a:ea typeface="Short Stack"/>
                <a:cs typeface="Short Stack"/>
                <a:sym typeface="Short Stack"/>
              </a:rPr>
              <a:t>Math:</a:t>
            </a:r>
            <a:endParaRPr>
              <a:solidFill>
                <a:srgbClr val="FF0000"/>
              </a:solidFill>
              <a:latin typeface="Short Stack"/>
              <a:ea typeface="Short Stack"/>
              <a:cs typeface="Short Stack"/>
              <a:sym typeface="Short Stack"/>
            </a:endParaRPr>
          </a:p>
        </p:txBody>
      </p:sp>
      <p:sp>
        <p:nvSpPr>
          <p:cNvPr id="241" name="Google Shape;241;g9437b1ff86_0_39"/>
          <p:cNvSpPr txBox="1"/>
          <p:nvPr>
            <p:ph idx="1" type="subTitle"/>
          </p:nvPr>
        </p:nvSpPr>
        <p:spPr>
          <a:xfrm>
            <a:off x="67100" y="1211200"/>
            <a:ext cx="9390900" cy="5026800"/>
          </a:xfrm>
          <a:prstGeom prst="rect">
            <a:avLst/>
          </a:prstGeom>
          <a:noFill/>
          <a:ln>
            <a:noFill/>
          </a:ln>
        </p:spPr>
        <p:txBody>
          <a:bodyPr anchorCtr="0" anchor="t" bIns="45700" lIns="91425" spcFirstLastPara="1" rIns="91425" wrap="square" tIns="45700">
            <a:noAutofit/>
          </a:bodyPr>
          <a:lstStyle/>
          <a:p>
            <a:pPr indent="-355600" lvl="0" marL="457200" rtl="0" algn="l">
              <a:lnSpc>
                <a:spcPct val="150000"/>
              </a:lnSpc>
              <a:spcBef>
                <a:spcPts val="0"/>
              </a:spcBef>
              <a:spcAft>
                <a:spcPts val="0"/>
              </a:spcAft>
              <a:buClr>
                <a:srgbClr val="000000"/>
              </a:buClr>
              <a:buSzPts val="2000"/>
              <a:buFont typeface="Short Stack"/>
              <a:buChar char="●"/>
            </a:pPr>
            <a:r>
              <a:rPr lang="en-US" sz="2000">
                <a:solidFill>
                  <a:srgbClr val="000000"/>
                </a:solidFill>
                <a:latin typeface="Short Stack"/>
                <a:ea typeface="Short Stack"/>
                <a:cs typeface="Short Stack"/>
                <a:sym typeface="Short Stack"/>
              </a:rPr>
              <a:t>After each lesson, daily homework from the Reveal Practice workbooks will come home. </a:t>
            </a:r>
            <a:endParaRPr sz="2000">
              <a:solidFill>
                <a:srgbClr val="000000"/>
              </a:solidFill>
              <a:latin typeface="Short Stack"/>
              <a:ea typeface="Short Stack"/>
              <a:cs typeface="Short Stack"/>
              <a:sym typeface="Short Stack"/>
            </a:endParaRPr>
          </a:p>
          <a:p>
            <a:pPr indent="-355600" lvl="0" marL="457200" rtl="0" algn="l">
              <a:lnSpc>
                <a:spcPct val="150000"/>
              </a:lnSpc>
              <a:spcBef>
                <a:spcPts val="0"/>
              </a:spcBef>
              <a:spcAft>
                <a:spcPts val="0"/>
              </a:spcAft>
              <a:buClr>
                <a:srgbClr val="000000"/>
              </a:buClr>
              <a:buSzPts val="2000"/>
              <a:buFont typeface="Short Stack"/>
              <a:buChar char="●"/>
            </a:pPr>
            <a:r>
              <a:rPr lang="en-US" sz="2000">
                <a:solidFill>
                  <a:srgbClr val="000000"/>
                </a:solidFill>
                <a:latin typeface="Short Stack"/>
                <a:ea typeface="Short Stack"/>
                <a:cs typeface="Short Stack"/>
                <a:sym typeface="Short Stack"/>
              </a:rPr>
              <a:t>Homework is due the next day</a:t>
            </a:r>
            <a:endParaRPr sz="2000">
              <a:solidFill>
                <a:srgbClr val="000000"/>
              </a:solidFill>
              <a:latin typeface="Short Stack"/>
              <a:ea typeface="Short Stack"/>
              <a:cs typeface="Short Stack"/>
              <a:sym typeface="Short Stack"/>
            </a:endParaRPr>
          </a:p>
          <a:p>
            <a:pPr indent="-355600" lvl="0" marL="457200" rtl="0" algn="l">
              <a:lnSpc>
                <a:spcPct val="150000"/>
              </a:lnSpc>
              <a:spcBef>
                <a:spcPts val="0"/>
              </a:spcBef>
              <a:spcAft>
                <a:spcPts val="0"/>
              </a:spcAft>
              <a:buClr>
                <a:srgbClr val="000000"/>
              </a:buClr>
              <a:buSzPts val="2000"/>
              <a:buFont typeface="Short Stack"/>
              <a:buChar char="●"/>
            </a:pPr>
            <a:r>
              <a:rPr lang="en-US" sz="2000">
                <a:solidFill>
                  <a:srgbClr val="000000"/>
                </a:solidFill>
                <a:latin typeface="Short Stack"/>
                <a:ea typeface="Short Stack"/>
                <a:cs typeface="Short Stack"/>
                <a:sym typeface="Short Stack"/>
              </a:rPr>
              <a:t>Each week we’ll assign </a:t>
            </a:r>
            <a:r>
              <a:rPr lang="en-US" sz="2000" u="sng">
                <a:solidFill>
                  <a:srgbClr val="000000"/>
                </a:solidFill>
                <a:latin typeface="Short Stack"/>
                <a:ea typeface="Short Stack"/>
                <a:cs typeface="Short Stack"/>
                <a:sym typeface="Short Stack"/>
              </a:rPr>
              <a:t>My Math</a:t>
            </a:r>
            <a:r>
              <a:rPr lang="en-US" sz="2000">
                <a:solidFill>
                  <a:srgbClr val="000000"/>
                </a:solidFill>
                <a:latin typeface="Short Stack"/>
                <a:ea typeface="Short Stack"/>
                <a:cs typeface="Short Stack"/>
                <a:sym typeface="Short Stack"/>
              </a:rPr>
              <a:t> quick checks &amp; 			quizzes to assess your child’s progress </a:t>
            </a:r>
            <a:endParaRPr sz="2000">
              <a:solidFill>
                <a:srgbClr val="000000"/>
              </a:solidFill>
              <a:latin typeface="Short Stack"/>
              <a:ea typeface="Short Stack"/>
              <a:cs typeface="Short Stack"/>
              <a:sym typeface="Short Stack"/>
            </a:endParaRPr>
          </a:p>
          <a:p>
            <a:pPr indent="-355600" lvl="0" marL="457200" rtl="0" algn="l">
              <a:lnSpc>
                <a:spcPct val="150000"/>
              </a:lnSpc>
              <a:spcBef>
                <a:spcPts val="0"/>
              </a:spcBef>
              <a:spcAft>
                <a:spcPts val="0"/>
              </a:spcAft>
              <a:buClr>
                <a:srgbClr val="000000"/>
              </a:buClr>
              <a:buSzPts val="2000"/>
              <a:buFont typeface="Short Stack"/>
              <a:buChar char="●"/>
            </a:pPr>
            <a:r>
              <a:rPr lang="en-US" sz="2000">
                <a:solidFill>
                  <a:srgbClr val="000000"/>
                </a:solidFill>
                <a:latin typeface="Short Stack"/>
                <a:ea typeface="Short Stack"/>
                <a:cs typeface="Short Stack"/>
                <a:sym typeface="Short Stack"/>
              </a:rPr>
              <a:t>Use Freckle, MobyMax, </a:t>
            </a:r>
            <a:r>
              <a:rPr lang="en-US" sz="2000">
                <a:solidFill>
                  <a:schemeClr val="dk2"/>
                </a:solidFill>
                <a:latin typeface="Short Stack"/>
                <a:ea typeface="Short Stack"/>
                <a:cs typeface="Short Stack"/>
                <a:sym typeface="Short Stack"/>
              </a:rPr>
              <a:t>and other links in the 		Curriculum - Resources tab</a:t>
            </a:r>
            <a:r>
              <a:rPr lang="en-US" sz="2000">
                <a:solidFill>
                  <a:srgbClr val="000000"/>
                </a:solidFill>
                <a:latin typeface="Short Stack"/>
                <a:ea typeface="Short Stack"/>
                <a:cs typeface="Short Stack"/>
                <a:sym typeface="Short Stack"/>
              </a:rPr>
              <a:t> for extra practice</a:t>
            </a:r>
            <a:endParaRPr sz="2000">
              <a:solidFill>
                <a:srgbClr val="000000"/>
              </a:solidFill>
              <a:latin typeface="Short Stack"/>
              <a:ea typeface="Short Stack"/>
              <a:cs typeface="Short Stack"/>
              <a:sym typeface="Short Stack"/>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5" name="Shape 245"/>
        <p:cNvGrpSpPr/>
        <p:nvPr/>
      </p:nvGrpSpPr>
      <p:grpSpPr>
        <a:xfrm>
          <a:off x="0" y="0"/>
          <a:ext cx="0" cy="0"/>
          <a:chOff x="0" y="0"/>
          <a:chExt cx="0" cy="0"/>
        </a:xfrm>
      </p:grpSpPr>
      <p:sp>
        <p:nvSpPr>
          <p:cNvPr id="246" name="Google Shape;246;g602fc9bd7b_0_26"/>
          <p:cNvSpPr txBox="1"/>
          <p:nvPr>
            <p:ph type="title"/>
          </p:nvPr>
        </p:nvSpPr>
        <p:spPr>
          <a:xfrm>
            <a:off x="2615750" y="568050"/>
            <a:ext cx="4110900" cy="9273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2"/>
              </a:buClr>
              <a:buSzPts val="4800"/>
              <a:buFont typeface="Short Stack"/>
              <a:buNone/>
            </a:pPr>
            <a:r>
              <a:rPr lang="en-US" sz="6000">
                <a:solidFill>
                  <a:srgbClr val="FF0000"/>
                </a:solidFill>
                <a:latin typeface="Short Stack"/>
                <a:ea typeface="Short Stack"/>
                <a:cs typeface="Short Stack"/>
                <a:sym typeface="Short Stack"/>
              </a:rPr>
              <a:t>Religion:</a:t>
            </a:r>
            <a:endParaRPr sz="6000">
              <a:solidFill>
                <a:srgbClr val="FF0000"/>
              </a:solidFill>
              <a:latin typeface="Short Stack"/>
              <a:ea typeface="Short Stack"/>
              <a:cs typeface="Short Stack"/>
              <a:sym typeface="Short Stack"/>
            </a:endParaRPr>
          </a:p>
        </p:txBody>
      </p:sp>
      <p:sp>
        <p:nvSpPr>
          <p:cNvPr id="247" name="Google Shape;247;g602fc9bd7b_0_26"/>
          <p:cNvSpPr txBox="1"/>
          <p:nvPr/>
        </p:nvSpPr>
        <p:spPr>
          <a:xfrm>
            <a:off x="1288775" y="1454800"/>
            <a:ext cx="6839100" cy="3942000"/>
          </a:xfrm>
          <a:prstGeom prst="rect">
            <a:avLst/>
          </a:prstGeom>
          <a:noFill/>
          <a:ln>
            <a:noFill/>
          </a:ln>
        </p:spPr>
        <p:txBody>
          <a:bodyPr anchorCtr="0" anchor="t" bIns="45700" lIns="91425" spcFirstLastPara="1" rIns="91425" wrap="square" tIns="45700">
            <a:noAutofit/>
          </a:bodyPr>
          <a:lstStyle/>
          <a:p>
            <a:pPr indent="-349250" lvl="0" marL="457200" marR="0" rtl="0" algn="l">
              <a:lnSpc>
                <a:spcPct val="115000"/>
              </a:lnSpc>
              <a:spcBef>
                <a:spcPts val="0"/>
              </a:spcBef>
              <a:spcAft>
                <a:spcPts val="0"/>
              </a:spcAft>
              <a:buClr>
                <a:srgbClr val="000000"/>
              </a:buClr>
              <a:buSzPts val="1900"/>
              <a:buFont typeface="Short Stack"/>
              <a:buChar char="●"/>
            </a:pPr>
            <a:r>
              <a:rPr b="0" i="0" lang="en-US" sz="1900" u="none" cap="none" strike="noStrike">
                <a:solidFill>
                  <a:srgbClr val="000000"/>
                </a:solidFill>
                <a:latin typeface="Short Stack"/>
                <a:ea typeface="Short Stack"/>
                <a:cs typeface="Short Stack"/>
                <a:sym typeface="Short Stack"/>
              </a:rPr>
              <a:t>1st graders should know the Our Father, Hail Mary, Guardian Angel, and Blessing before Meals prayers by the end of the year</a:t>
            </a:r>
            <a:endParaRPr b="0" i="0" sz="1900" u="none" cap="none" strike="noStrike">
              <a:solidFill>
                <a:srgbClr val="000000"/>
              </a:solidFill>
              <a:latin typeface="Short Stack"/>
              <a:ea typeface="Short Stack"/>
              <a:cs typeface="Short Stack"/>
              <a:sym typeface="Short Stack"/>
            </a:endParaRPr>
          </a:p>
          <a:p>
            <a:pPr indent="-349250" lvl="0" marL="457200" marR="0" rtl="0" algn="l">
              <a:lnSpc>
                <a:spcPct val="115000"/>
              </a:lnSpc>
              <a:spcBef>
                <a:spcPts val="0"/>
              </a:spcBef>
              <a:spcAft>
                <a:spcPts val="0"/>
              </a:spcAft>
              <a:buClr>
                <a:srgbClr val="000000"/>
              </a:buClr>
              <a:buSzPts val="1900"/>
              <a:buFont typeface="Short Stack"/>
              <a:buChar char="●"/>
            </a:pPr>
            <a:r>
              <a:rPr b="0" i="0" lang="en-US" sz="1900" u="none" cap="none" strike="noStrike">
                <a:solidFill>
                  <a:srgbClr val="000000"/>
                </a:solidFill>
                <a:latin typeface="Short Stack"/>
                <a:ea typeface="Short Stack"/>
                <a:cs typeface="Short Stack"/>
                <a:sym typeface="Short Stack"/>
              </a:rPr>
              <a:t>Daily practice; assessed orally 6x a year</a:t>
            </a:r>
            <a:endParaRPr b="0" i="0" sz="1900" u="none" cap="none" strike="noStrike">
              <a:solidFill>
                <a:schemeClr val="dk2"/>
              </a:solidFill>
              <a:latin typeface="Short Stack"/>
              <a:ea typeface="Short Stack"/>
              <a:cs typeface="Short Stack"/>
              <a:sym typeface="Short Stack"/>
            </a:endParaRPr>
          </a:p>
          <a:p>
            <a:pPr indent="-349250" lvl="0" marL="457200" marR="0" rtl="0" algn="l">
              <a:lnSpc>
                <a:spcPct val="115000"/>
              </a:lnSpc>
              <a:spcBef>
                <a:spcPts val="0"/>
              </a:spcBef>
              <a:spcAft>
                <a:spcPts val="0"/>
              </a:spcAft>
              <a:buClr>
                <a:schemeClr val="dk2"/>
              </a:buClr>
              <a:buSzPts val="1900"/>
              <a:buFont typeface="Short Stack"/>
              <a:buChar char="●"/>
            </a:pPr>
            <a:r>
              <a:rPr b="0" i="0" lang="en-US" sz="1900" u="sng" cap="none" strike="noStrike">
                <a:solidFill>
                  <a:schemeClr val="dk2"/>
                </a:solidFill>
                <a:latin typeface="Short Stack"/>
                <a:ea typeface="Short Stack"/>
                <a:cs typeface="Short Stack"/>
                <a:sym typeface="Short Stack"/>
              </a:rPr>
              <a:t>Finding God</a:t>
            </a:r>
            <a:r>
              <a:rPr b="0" i="0" lang="en-US" sz="1900" u="none" cap="none" strike="noStrike">
                <a:solidFill>
                  <a:schemeClr val="dk2"/>
                </a:solidFill>
                <a:latin typeface="Short Stack"/>
                <a:ea typeface="Short Stack"/>
                <a:cs typeface="Short Stack"/>
                <a:sym typeface="Short Stack"/>
              </a:rPr>
              <a:t> textbook teaches 5 units focused on God, Jesus, The Church, Sacraments, &amp; Morality</a:t>
            </a:r>
            <a:endParaRPr b="0" i="0" sz="1900" u="none" cap="none" strike="noStrike">
              <a:solidFill>
                <a:schemeClr val="dk2"/>
              </a:solidFill>
              <a:latin typeface="Short Stack"/>
              <a:ea typeface="Short Stack"/>
              <a:cs typeface="Short Stack"/>
              <a:sym typeface="Short Stack"/>
            </a:endParaRPr>
          </a:p>
          <a:p>
            <a:pPr indent="-349250" lvl="0" marL="457200" marR="0" rtl="0" algn="l">
              <a:lnSpc>
                <a:spcPct val="115000"/>
              </a:lnSpc>
              <a:spcBef>
                <a:spcPts val="0"/>
              </a:spcBef>
              <a:spcAft>
                <a:spcPts val="0"/>
              </a:spcAft>
              <a:buClr>
                <a:schemeClr val="dk2"/>
              </a:buClr>
              <a:buSzPts val="1900"/>
              <a:buFont typeface="Short Stack"/>
              <a:buChar char="●"/>
            </a:pPr>
            <a:r>
              <a:rPr b="0" i="0" lang="en-US" sz="1900" u="none" cap="none" strike="noStrike">
                <a:solidFill>
                  <a:schemeClr val="dk2"/>
                </a:solidFill>
                <a:latin typeface="Short Stack"/>
                <a:ea typeface="Short Stack"/>
                <a:cs typeface="Short Stack"/>
                <a:sym typeface="Short Stack"/>
              </a:rPr>
              <a:t>We’ll study liturgical seasons &amp; holidays, like Advent, Christmas, Lent, &amp; Easter</a:t>
            </a:r>
            <a:endParaRPr b="0" i="0" sz="1900" u="none" cap="none" strike="noStrike">
              <a:solidFill>
                <a:schemeClr val="dk2"/>
              </a:solidFill>
              <a:latin typeface="Short Stack"/>
              <a:ea typeface="Short Stack"/>
              <a:cs typeface="Short Stack"/>
              <a:sym typeface="Short Stack"/>
            </a:endParaRPr>
          </a:p>
          <a:p>
            <a:pPr indent="-349250" lvl="0" marL="457200" marR="0" rtl="0" algn="l">
              <a:lnSpc>
                <a:spcPct val="115000"/>
              </a:lnSpc>
              <a:spcBef>
                <a:spcPts val="0"/>
              </a:spcBef>
              <a:spcAft>
                <a:spcPts val="0"/>
              </a:spcAft>
              <a:buClr>
                <a:schemeClr val="dk2"/>
              </a:buClr>
              <a:buSzPts val="1900"/>
              <a:buFont typeface="Short Stack"/>
              <a:buChar char="●"/>
            </a:pPr>
            <a:r>
              <a:rPr b="0" i="0" lang="en-US" sz="1900" u="none" cap="none" strike="noStrike">
                <a:solidFill>
                  <a:schemeClr val="dk2"/>
                </a:solidFill>
                <a:latin typeface="Short Stack"/>
                <a:ea typeface="Short Stack"/>
                <a:cs typeface="Short Stack"/>
                <a:sym typeface="Short Stack"/>
              </a:rPr>
              <a:t>Service projects: food drives, writing cards, &amp; community projects (tbd)</a:t>
            </a:r>
            <a:endParaRPr b="0" i="0" sz="1900" u="none" cap="none" strike="noStrike">
              <a:solidFill>
                <a:schemeClr val="dk2"/>
              </a:solidFill>
              <a:latin typeface="Short Stack"/>
              <a:ea typeface="Short Stack"/>
              <a:cs typeface="Short Stack"/>
              <a:sym typeface="Short Stack"/>
            </a:endParaRPr>
          </a:p>
          <a:p>
            <a:pPr indent="-158750" lvl="0" marL="285750" marR="0" rtl="0" algn="l">
              <a:lnSpc>
                <a:spcPct val="150000"/>
              </a:lnSpc>
              <a:spcBef>
                <a:spcPts val="0"/>
              </a:spcBef>
              <a:spcAft>
                <a:spcPts val="0"/>
              </a:spcAft>
              <a:buClr>
                <a:schemeClr val="dk1"/>
              </a:buClr>
              <a:buSzPts val="2000"/>
              <a:buFont typeface="Arial"/>
              <a:buNone/>
            </a:pPr>
            <a:r>
              <a:t/>
            </a:r>
            <a:endParaRPr b="0" i="0" sz="2000" u="none" cap="none" strike="noStrike">
              <a:solidFill>
                <a:srgbClr val="000000"/>
              </a:solidFill>
              <a:latin typeface="Short Stack"/>
              <a:ea typeface="Short Stack"/>
              <a:cs typeface="Short Stack"/>
              <a:sym typeface="Short Stack"/>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1" name="Shape 251"/>
        <p:cNvGrpSpPr/>
        <p:nvPr/>
      </p:nvGrpSpPr>
      <p:grpSpPr>
        <a:xfrm>
          <a:off x="0" y="0"/>
          <a:ext cx="0" cy="0"/>
          <a:chOff x="0" y="0"/>
          <a:chExt cx="0" cy="0"/>
        </a:xfrm>
      </p:grpSpPr>
      <p:sp>
        <p:nvSpPr>
          <p:cNvPr id="252" name="Google Shape;252;p4"/>
          <p:cNvSpPr txBox="1"/>
          <p:nvPr>
            <p:ph type="title"/>
          </p:nvPr>
        </p:nvSpPr>
        <p:spPr>
          <a:xfrm>
            <a:off x="2882851" y="491850"/>
            <a:ext cx="3297900" cy="9273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2"/>
              </a:buClr>
              <a:buSzPts val="4800"/>
              <a:buFont typeface="Short Stack"/>
              <a:buNone/>
            </a:pPr>
            <a:r>
              <a:rPr lang="en-US" sz="6000">
                <a:solidFill>
                  <a:srgbClr val="C00000"/>
                </a:solidFill>
                <a:latin typeface="Short Stack"/>
                <a:ea typeface="Short Stack"/>
                <a:cs typeface="Short Stack"/>
                <a:sym typeface="Short Stack"/>
              </a:rPr>
              <a:t>Prayer:</a:t>
            </a:r>
            <a:endParaRPr sz="6000">
              <a:solidFill>
                <a:srgbClr val="C00000"/>
              </a:solidFill>
              <a:latin typeface="Short Stack"/>
              <a:ea typeface="Short Stack"/>
              <a:cs typeface="Short Stack"/>
              <a:sym typeface="Short Stack"/>
            </a:endParaRPr>
          </a:p>
        </p:txBody>
      </p:sp>
      <p:sp>
        <p:nvSpPr>
          <p:cNvPr id="253" name="Google Shape;253;p4"/>
          <p:cNvSpPr txBox="1"/>
          <p:nvPr/>
        </p:nvSpPr>
        <p:spPr>
          <a:xfrm>
            <a:off x="1269958" y="1302396"/>
            <a:ext cx="6909600" cy="4602300"/>
          </a:xfrm>
          <a:prstGeom prst="rect">
            <a:avLst/>
          </a:prstGeom>
          <a:noFill/>
          <a:ln>
            <a:noFill/>
          </a:ln>
        </p:spPr>
        <p:txBody>
          <a:bodyPr anchorCtr="0" anchor="t" bIns="45700" lIns="91425" spcFirstLastPara="1" rIns="91425" wrap="square" tIns="45700">
            <a:spAutoFit/>
          </a:bodyPr>
          <a:lstStyle/>
          <a:p>
            <a:pPr indent="-273050" lvl="0" marL="285750" marR="0" rtl="0" algn="l">
              <a:lnSpc>
                <a:spcPct val="150000"/>
              </a:lnSpc>
              <a:spcBef>
                <a:spcPts val="0"/>
              </a:spcBef>
              <a:spcAft>
                <a:spcPts val="0"/>
              </a:spcAft>
              <a:buClr>
                <a:srgbClr val="000000"/>
              </a:buClr>
              <a:buSzPts val="1800"/>
              <a:buFont typeface="Arial"/>
              <a:buChar char="•"/>
            </a:pPr>
            <a:r>
              <a:rPr b="0" i="0" lang="en-US" sz="1800" u="none" cap="none" strike="noStrike">
                <a:solidFill>
                  <a:srgbClr val="000000"/>
                </a:solidFill>
                <a:latin typeface="Short Stack"/>
                <a:ea typeface="Short Stack"/>
                <a:cs typeface="Short Stack"/>
                <a:sym typeface="Short Stack"/>
              </a:rPr>
              <a:t>In person, we pray at least 3 times a day – in the morning (appx. 8:30), before lunch, &amp; at the end of the day (appx. 2:55 p.m.)</a:t>
            </a:r>
            <a:endParaRPr b="0" i="0" sz="1800" u="none" cap="none" strike="noStrike">
              <a:solidFill>
                <a:srgbClr val="000000"/>
              </a:solidFill>
              <a:latin typeface="Short Stack"/>
              <a:ea typeface="Short Stack"/>
              <a:cs typeface="Short Stack"/>
              <a:sym typeface="Short Stack"/>
            </a:endParaRPr>
          </a:p>
          <a:p>
            <a:pPr indent="-273050" lvl="0" marL="285750" marR="0" rtl="0" algn="l">
              <a:lnSpc>
                <a:spcPct val="150000"/>
              </a:lnSpc>
              <a:spcBef>
                <a:spcPts val="0"/>
              </a:spcBef>
              <a:spcAft>
                <a:spcPts val="0"/>
              </a:spcAft>
              <a:buClr>
                <a:srgbClr val="000000"/>
              </a:buClr>
              <a:buSzPts val="1800"/>
              <a:buFont typeface="Arial"/>
              <a:buChar char="•"/>
            </a:pPr>
            <a:r>
              <a:rPr b="0" i="0" lang="en-US" sz="1800" u="none" cap="none" strike="noStrike">
                <a:solidFill>
                  <a:srgbClr val="000000"/>
                </a:solidFill>
                <a:latin typeface="Short Stack"/>
                <a:ea typeface="Short Stack"/>
                <a:cs typeface="Short Stack"/>
                <a:sym typeface="Short Stack"/>
              </a:rPr>
              <a:t>A student prayer leader picks the prayer &amp; leads us in saying it. Students can also share personal intentions every day</a:t>
            </a:r>
            <a:endParaRPr b="0" i="0" sz="1800" u="none" cap="none" strike="noStrike">
              <a:solidFill>
                <a:srgbClr val="000000"/>
              </a:solidFill>
              <a:latin typeface="Short Stack"/>
              <a:ea typeface="Short Stack"/>
              <a:cs typeface="Short Stack"/>
              <a:sym typeface="Short Stack"/>
            </a:endParaRPr>
          </a:p>
          <a:p>
            <a:pPr indent="-273050" lvl="0" marL="285750" marR="0" rtl="0" algn="l">
              <a:lnSpc>
                <a:spcPct val="150000"/>
              </a:lnSpc>
              <a:spcBef>
                <a:spcPts val="0"/>
              </a:spcBef>
              <a:spcAft>
                <a:spcPts val="0"/>
              </a:spcAft>
              <a:buClr>
                <a:srgbClr val="000000"/>
              </a:buClr>
              <a:buSzPts val="1800"/>
              <a:buFont typeface="Short Stack"/>
              <a:buChar char="•"/>
            </a:pPr>
            <a:r>
              <a:rPr b="0" i="0" lang="en-US" sz="1800" u="none" cap="none" strike="noStrike">
                <a:solidFill>
                  <a:srgbClr val="000000"/>
                </a:solidFill>
                <a:latin typeface="Short Stack"/>
                <a:ea typeface="Short Stack"/>
                <a:cs typeface="Short Stack"/>
                <a:sym typeface="Short Stack"/>
              </a:rPr>
              <a:t>You can help your child practice their prayers    at home - copies are in their Religion folders &amp; on our class’ website</a:t>
            </a:r>
            <a:endParaRPr b="0" i="0" sz="1800" u="none" cap="none" strike="noStrike">
              <a:solidFill>
                <a:srgbClr val="000000"/>
              </a:solidFill>
              <a:latin typeface="Short Stack"/>
              <a:ea typeface="Short Stack"/>
              <a:cs typeface="Short Stack"/>
              <a:sym typeface="Short Stack"/>
            </a:endParaRPr>
          </a:p>
          <a:p>
            <a:pPr indent="-158750" lvl="0" marL="285750" marR="0" rtl="0" algn="l">
              <a:lnSpc>
                <a:spcPct val="150000"/>
              </a:lnSpc>
              <a:spcBef>
                <a:spcPts val="0"/>
              </a:spcBef>
              <a:spcAft>
                <a:spcPts val="0"/>
              </a:spcAft>
              <a:buClr>
                <a:schemeClr val="dk1"/>
              </a:buClr>
              <a:buSzPts val="2000"/>
              <a:buFont typeface="Arial"/>
              <a:buNone/>
            </a:pPr>
            <a:r>
              <a:t/>
            </a:r>
            <a:endParaRPr b="0" i="0" sz="2000" u="none" cap="none" strike="noStrike">
              <a:solidFill>
                <a:srgbClr val="000000"/>
              </a:solidFill>
              <a:latin typeface="Short Stack"/>
              <a:ea typeface="Short Stack"/>
              <a:cs typeface="Short Stack"/>
              <a:sym typeface="Short Stack"/>
            </a:endParaRPr>
          </a:p>
          <a:p>
            <a:pPr indent="-158750" lvl="0" marL="285750" marR="0" rtl="0" algn="l">
              <a:lnSpc>
                <a:spcPct val="150000"/>
              </a:lnSpc>
              <a:spcBef>
                <a:spcPts val="0"/>
              </a:spcBef>
              <a:spcAft>
                <a:spcPts val="0"/>
              </a:spcAft>
              <a:buClr>
                <a:schemeClr val="dk1"/>
              </a:buClr>
              <a:buSzPts val="2000"/>
              <a:buFont typeface="Arial"/>
              <a:buNone/>
            </a:pPr>
            <a:r>
              <a:t/>
            </a:r>
            <a:endParaRPr b="0" i="0" sz="2000" u="none" cap="none" strike="noStrike">
              <a:solidFill>
                <a:srgbClr val="000000"/>
              </a:solidFill>
              <a:latin typeface="Short Stack"/>
              <a:ea typeface="Short Stack"/>
              <a:cs typeface="Short Stack"/>
              <a:sym typeface="Short Stack"/>
            </a:endParaRPr>
          </a:p>
        </p:txBody>
      </p:sp>
      <p:pic>
        <p:nvPicPr>
          <p:cNvPr descr="kids pray.jpeg" id="254" name="Google Shape;254;p4"/>
          <p:cNvPicPr preferRelativeResize="0"/>
          <p:nvPr/>
        </p:nvPicPr>
        <p:blipFill rotWithShape="1">
          <a:blip r:embed="rId3">
            <a:alphaModFix/>
          </a:blip>
          <a:srcRect b="4720" l="0" r="0" t="39382"/>
          <a:stretch/>
        </p:blipFill>
        <p:spPr>
          <a:xfrm>
            <a:off x="7992451" y="4337650"/>
            <a:ext cx="3905975" cy="12625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8" name="Shape 258"/>
        <p:cNvGrpSpPr/>
        <p:nvPr/>
      </p:nvGrpSpPr>
      <p:grpSpPr>
        <a:xfrm>
          <a:off x="0" y="0"/>
          <a:ext cx="0" cy="0"/>
          <a:chOff x="0" y="0"/>
          <a:chExt cx="0" cy="0"/>
        </a:xfrm>
      </p:grpSpPr>
      <p:sp>
        <p:nvSpPr>
          <p:cNvPr id="259" name="Google Shape;259;g602fc9bd7b_0_34"/>
          <p:cNvSpPr txBox="1"/>
          <p:nvPr>
            <p:ph type="title"/>
          </p:nvPr>
        </p:nvSpPr>
        <p:spPr>
          <a:xfrm>
            <a:off x="2728575" y="136750"/>
            <a:ext cx="6441000" cy="12237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C00000"/>
              </a:buClr>
              <a:buSzPts val="6600"/>
              <a:buFont typeface="Short Stack"/>
              <a:buNone/>
            </a:pPr>
            <a:r>
              <a:rPr lang="en-US" sz="6600">
                <a:solidFill>
                  <a:srgbClr val="C00000"/>
                </a:solidFill>
                <a:latin typeface="Short Stack"/>
                <a:ea typeface="Short Stack"/>
                <a:cs typeface="Short Stack"/>
                <a:sym typeface="Short Stack"/>
              </a:rPr>
              <a:t>Second Step:</a:t>
            </a:r>
            <a:endParaRPr sz="6600">
              <a:solidFill>
                <a:srgbClr val="C00000"/>
              </a:solidFill>
              <a:latin typeface="Schoolbell"/>
              <a:ea typeface="Schoolbell"/>
              <a:cs typeface="Schoolbell"/>
              <a:sym typeface="Schoolbell"/>
            </a:endParaRPr>
          </a:p>
        </p:txBody>
      </p:sp>
      <p:sp>
        <p:nvSpPr>
          <p:cNvPr id="260" name="Google Shape;260;g602fc9bd7b_0_34"/>
          <p:cNvSpPr txBox="1"/>
          <p:nvPr>
            <p:ph idx="1" type="body"/>
          </p:nvPr>
        </p:nvSpPr>
        <p:spPr>
          <a:xfrm>
            <a:off x="1705550" y="1360450"/>
            <a:ext cx="10233000" cy="3324000"/>
          </a:xfrm>
          <a:prstGeom prst="rect">
            <a:avLst/>
          </a:prstGeom>
          <a:noFill/>
          <a:ln>
            <a:noFill/>
          </a:ln>
        </p:spPr>
        <p:txBody>
          <a:bodyPr anchorCtr="0" anchor="t" bIns="45700" lIns="91425" spcFirstLastPara="1" rIns="91425" wrap="square" tIns="45700">
            <a:noAutofit/>
          </a:bodyPr>
          <a:lstStyle/>
          <a:p>
            <a:pPr indent="-342900" lvl="0" marL="342900" rtl="0" algn="l">
              <a:lnSpc>
                <a:spcPct val="150000"/>
              </a:lnSpc>
              <a:spcBef>
                <a:spcPts val="0"/>
              </a:spcBef>
              <a:spcAft>
                <a:spcPts val="0"/>
              </a:spcAft>
              <a:buClr>
                <a:srgbClr val="000000"/>
              </a:buClr>
              <a:buSzPts val="2000"/>
              <a:buFont typeface="Arial"/>
              <a:buChar char="•"/>
            </a:pPr>
            <a:r>
              <a:rPr lang="en-US">
                <a:solidFill>
                  <a:srgbClr val="000000"/>
                </a:solidFill>
                <a:latin typeface="Short Stack"/>
                <a:ea typeface="Short Stack"/>
                <a:cs typeface="Short Stack"/>
                <a:sym typeface="Short Stack"/>
              </a:rPr>
              <a:t>Social-Emotional and Bullying Prevention Units to teach strategies for strong, healthy, respectful communication, healthy social-emotional skills, &amp; self-management skills</a:t>
            </a:r>
            <a:endParaRPr>
              <a:solidFill>
                <a:srgbClr val="000000"/>
              </a:solidFill>
              <a:latin typeface="Short Stack"/>
              <a:ea typeface="Short Stack"/>
              <a:cs typeface="Short Stack"/>
              <a:sym typeface="Short Stack"/>
            </a:endParaRPr>
          </a:p>
          <a:p>
            <a:pPr indent="-342900" lvl="0" marL="342900" rtl="0" algn="l">
              <a:lnSpc>
                <a:spcPct val="150000"/>
              </a:lnSpc>
              <a:spcBef>
                <a:spcPts val="0"/>
              </a:spcBef>
              <a:spcAft>
                <a:spcPts val="0"/>
              </a:spcAft>
              <a:buClr>
                <a:srgbClr val="000000"/>
              </a:buClr>
              <a:buSzPts val="2000"/>
              <a:buFont typeface="Short Stack"/>
              <a:buChar char="•"/>
            </a:pPr>
            <a:r>
              <a:rPr lang="en-US">
                <a:solidFill>
                  <a:srgbClr val="000000"/>
                </a:solidFill>
                <a:latin typeface="Short Stack"/>
                <a:ea typeface="Short Stack"/>
                <a:cs typeface="Short Stack"/>
                <a:sym typeface="Short Stack"/>
              </a:rPr>
              <a:t>Tip: </a:t>
            </a:r>
            <a:r>
              <a:rPr i="1" lang="en-US">
                <a:solidFill>
                  <a:srgbClr val="000000"/>
                </a:solidFill>
                <a:latin typeface="Short Stack"/>
                <a:ea typeface="Short Stack"/>
                <a:cs typeface="Short Stack"/>
                <a:sym typeface="Short Stack"/>
              </a:rPr>
              <a:t>Post the Skills for Learning &amp; Calm Down Wheel of Choices in your child’s work space - we will reference these often</a:t>
            </a:r>
            <a:endParaRPr i="1">
              <a:solidFill>
                <a:srgbClr val="000000"/>
              </a:solidFill>
              <a:latin typeface="Short Stack"/>
              <a:ea typeface="Short Stack"/>
              <a:cs typeface="Short Stack"/>
              <a:sym typeface="Short Stack"/>
            </a:endParaRPr>
          </a:p>
          <a:p>
            <a:pPr indent="-330200" lvl="0" marL="457200" rtl="0" algn="l">
              <a:lnSpc>
                <a:spcPct val="150000"/>
              </a:lnSpc>
              <a:spcBef>
                <a:spcPts val="0"/>
              </a:spcBef>
              <a:spcAft>
                <a:spcPts val="0"/>
              </a:spcAft>
              <a:buClr>
                <a:srgbClr val="000000"/>
              </a:buClr>
              <a:buSzPts val="1600"/>
              <a:buFont typeface="Short Stack"/>
              <a:buChar char="•"/>
            </a:pPr>
            <a:r>
              <a:rPr lang="en-US">
                <a:solidFill>
                  <a:schemeClr val="dk2"/>
                </a:solidFill>
                <a:latin typeface="Short Stack"/>
                <a:ea typeface="Short Stack"/>
                <a:cs typeface="Short Stack"/>
                <a:sym typeface="Short Stack"/>
              </a:rPr>
              <a:t>For more ideas, extra copies of work, videos, etc. check out: </a:t>
            </a:r>
            <a:r>
              <a:rPr lang="en-US" u="sng">
                <a:solidFill>
                  <a:schemeClr val="dk2"/>
                </a:solidFill>
                <a:latin typeface="Short Stack"/>
                <a:ea typeface="Short Stack"/>
                <a:cs typeface="Short Stack"/>
                <a:sym typeface="Short Stack"/>
                <a:hlinkClick r:id="rId3">
                  <a:extLst>
                    <a:ext uri="{A12FA001-AC4F-418D-AE19-62706E023703}">
                      <ahyp:hlinkClr val="tx"/>
                    </a:ext>
                  </a:extLst>
                </a:hlinkClick>
              </a:rPr>
              <a:t>www.secondstep.org</a:t>
            </a:r>
            <a:endParaRPr i="1">
              <a:solidFill>
                <a:srgbClr val="000000"/>
              </a:solidFill>
              <a:latin typeface="Short Stack"/>
              <a:ea typeface="Short Stack"/>
              <a:cs typeface="Short Stack"/>
              <a:sym typeface="Short Stack"/>
            </a:endParaRPr>
          </a:p>
          <a:p>
            <a:pPr indent="0" lvl="0" marL="457200" rtl="0" algn="l">
              <a:lnSpc>
                <a:spcPct val="150000"/>
              </a:lnSpc>
              <a:spcBef>
                <a:spcPts val="0"/>
              </a:spcBef>
              <a:spcAft>
                <a:spcPts val="0"/>
              </a:spcAft>
              <a:buNone/>
            </a:pPr>
            <a:r>
              <a:t/>
            </a:r>
            <a:endParaRPr sz="2000">
              <a:solidFill>
                <a:srgbClr val="000000"/>
              </a:solidFill>
              <a:latin typeface="Short Stack"/>
              <a:ea typeface="Short Stack"/>
              <a:cs typeface="Short Stack"/>
              <a:sym typeface="Short Stack"/>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4" name="Shape 264"/>
        <p:cNvGrpSpPr/>
        <p:nvPr/>
      </p:nvGrpSpPr>
      <p:grpSpPr>
        <a:xfrm>
          <a:off x="0" y="0"/>
          <a:ext cx="0" cy="0"/>
          <a:chOff x="0" y="0"/>
          <a:chExt cx="0" cy="0"/>
        </a:xfrm>
      </p:grpSpPr>
      <p:sp>
        <p:nvSpPr>
          <p:cNvPr id="265" name="Google Shape;265;g602fc9bd7b_0_40"/>
          <p:cNvSpPr txBox="1"/>
          <p:nvPr>
            <p:ph type="title"/>
          </p:nvPr>
        </p:nvSpPr>
        <p:spPr>
          <a:xfrm>
            <a:off x="284825" y="271525"/>
            <a:ext cx="11613900" cy="10947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C00000"/>
              </a:buClr>
              <a:buSzPts val="6600"/>
              <a:buFont typeface="Short Stack"/>
              <a:buNone/>
            </a:pPr>
            <a:r>
              <a:rPr lang="en-US" sz="6400">
                <a:solidFill>
                  <a:srgbClr val="C00000"/>
                </a:solidFill>
                <a:latin typeface="Short Stack"/>
                <a:ea typeface="Short Stack"/>
                <a:cs typeface="Short Stack"/>
                <a:sym typeface="Short Stack"/>
              </a:rPr>
              <a:t>Science &amp; Social Studies: </a:t>
            </a:r>
            <a:endParaRPr sz="5800">
              <a:latin typeface="Short Stack"/>
              <a:ea typeface="Short Stack"/>
              <a:cs typeface="Short Stack"/>
              <a:sym typeface="Short Stack"/>
            </a:endParaRPr>
          </a:p>
        </p:txBody>
      </p:sp>
      <p:sp>
        <p:nvSpPr>
          <p:cNvPr id="266" name="Google Shape;266;g602fc9bd7b_0_40"/>
          <p:cNvSpPr txBox="1"/>
          <p:nvPr>
            <p:ph idx="1" type="body"/>
          </p:nvPr>
        </p:nvSpPr>
        <p:spPr>
          <a:xfrm>
            <a:off x="762400" y="1442425"/>
            <a:ext cx="11136300" cy="4814100"/>
          </a:xfrm>
          <a:prstGeom prst="rect">
            <a:avLst/>
          </a:prstGeom>
          <a:noFill/>
          <a:ln>
            <a:noFill/>
          </a:ln>
        </p:spPr>
        <p:txBody>
          <a:bodyPr anchorCtr="0" anchor="t" bIns="45700" lIns="91425" spcFirstLastPara="1" rIns="91425" wrap="square" tIns="45700">
            <a:noAutofit/>
          </a:bodyPr>
          <a:lstStyle/>
          <a:p>
            <a:pPr indent="-254000" lvl="0" marL="274320" rtl="0" algn="l">
              <a:lnSpc>
                <a:spcPct val="115000"/>
              </a:lnSpc>
              <a:spcBef>
                <a:spcPts val="0"/>
              </a:spcBef>
              <a:spcAft>
                <a:spcPts val="0"/>
              </a:spcAft>
              <a:buClr>
                <a:srgbClr val="000000"/>
              </a:buClr>
              <a:buSzPts val="2000"/>
              <a:buFont typeface="Short Stack"/>
              <a:buChar char="▪"/>
            </a:pPr>
            <a:r>
              <a:rPr lang="en-US" sz="2000">
                <a:solidFill>
                  <a:srgbClr val="000000"/>
                </a:solidFill>
                <a:latin typeface="Short Stack"/>
                <a:ea typeface="Short Stack"/>
                <a:cs typeface="Short Stack"/>
                <a:sym typeface="Short Stack"/>
              </a:rPr>
              <a:t>Our IB units will explore Science and Social Studies standards through hands-on, student-centered explorations</a:t>
            </a:r>
            <a:endParaRPr>
              <a:solidFill>
                <a:srgbClr val="000000"/>
              </a:solidFill>
            </a:endParaRPr>
          </a:p>
          <a:p>
            <a:pPr indent="-274320" lvl="0" marL="274320" rtl="0" algn="l">
              <a:lnSpc>
                <a:spcPct val="115000"/>
              </a:lnSpc>
              <a:spcBef>
                <a:spcPts val="0"/>
              </a:spcBef>
              <a:spcAft>
                <a:spcPts val="0"/>
              </a:spcAft>
              <a:buClr>
                <a:srgbClr val="000000"/>
              </a:buClr>
              <a:buSzPts val="2400"/>
              <a:buFont typeface="Short Stack"/>
              <a:buChar char="▪"/>
            </a:pPr>
            <a:r>
              <a:rPr lang="en-US" sz="2000">
                <a:solidFill>
                  <a:srgbClr val="000000"/>
                </a:solidFill>
                <a:latin typeface="Short Stack"/>
                <a:ea typeface="Short Stack"/>
                <a:cs typeface="Short Stack"/>
                <a:sym typeface="Short Stack"/>
              </a:rPr>
              <a:t>6 themes and units: </a:t>
            </a:r>
            <a:endParaRPr sz="2000">
              <a:solidFill>
                <a:srgbClr val="000000"/>
              </a:solidFill>
              <a:latin typeface="Short Stack"/>
              <a:ea typeface="Short Stack"/>
              <a:cs typeface="Short Stack"/>
              <a:sym typeface="Short Stack"/>
            </a:endParaRPr>
          </a:p>
          <a:p>
            <a:pPr indent="-355600" lvl="1" marL="914400" rtl="0" algn="l">
              <a:lnSpc>
                <a:spcPct val="150000"/>
              </a:lnSpc>
              <a:spcBef>
                <a:spcPts val="0"/>
              </a:spcBef>
              <a:spcAft>
                <a:spcPts val="0"/>
              </a:spcAft>
              <a:buClr>
                <a:srgbClr val="000000"/>
              </a:buClr>
              <a:buSzPts val="2000"/>
              <a:buFont typeface="Short Stack"/>
              <a:buChar char="▪"/>
            </a:pPr>
            <a:r>
              <a:rPr lang="en-US">
                <a:solidFill>
                  <a:srgbClr val="000000"/>
                </a:solidFill>
                <a:latin typeface="Short Stack"/>
                <a:ea typeface="Short Stack"/>
                <a:cs typeface="Short Stack"/>
                <a:sym typeface="Short Stack"/>
              </a:rPr>
              <a:t>Who We Are (Families are Unique)</a:t>
            </a:r>
            <a:endParaRPr>
              <a:solidFill>
                <a:srgbClr val="000000"/>
              </a:solidFill>
              <a:latin typeface="Short Stack"/>
              <a:ea typeface="Short Stack"/>
              <a:cs typeface="Short Stack"/>
              <a:sym typeface="Short Stack"/>
            </a:endParaRPr>
          </a:p>
          <a:p>
            <a:pPr indent="-355600" lvl="1" marL="914400" rtl="0" algn="l">
              <a:lnSpc>
                <a:spcPct val="150000"/>
              </a:lnSpc>
              <a:spcBef>
                <a:spcPts val="0"/>
              </a:spcBef>
              <a:spcAft>
                <a:spcPts val="0"/>
              </a:spcAft>
              <a:buClr>
                <a:srgbClr val="000000"/>
              </a:buClr>
              <a:buSzPts val="2000"/>
              <a:buFont typeface="Short Stack"/>
              <a:buChar char="▪"/>
            </a:pPr>
            <a:r>
              <a:rPr lang="en-US">
                <a:solidFill>
                  <a:srgbClr val="000000"/>
                </a:solidFill>
                <a:latin typeface="Short Stack"/>
                <a:ea typeface="Short Stack"/>
                <a:cs typeface="Short Stack"/>
                <a:sym typeface="Short Stack"/>
              </a:rPr>
              <a:t>Where We Are in Place &amp; Time (How Families Live around the World)</a:t>
            </a:r>
            <a:endParaRPr>
              <a:solidFill>
                <a:srgbClr val="000000"/>
              </a:solidFill>
              <a:latin typeface="Short Stack"/>
              <a:ea typeface="Short Stack"/>
              <a:cs typeface="Short Stack"/>
              <a:sym typeface="Short Stack"/>
            </a:endParaRPr>
          </a:p>
          <a:p>
            <a:pPr indent="-355600" lvl="1" marL="914400" rtl="0" algn="l">
              <a:lnSpc>
                <a:spcPct val="150000"/>
              </a:lnSpc>
              <a:spcBef>
                <a:spcPts val="0"/>
              </a:spcBef>
              <a:spcAft>
                <a:spcPts val="0"/>
              </a:spcAft>
              <a:buClr>
                <a:srgbClr val="000000"/>
              </a:buClr>
              <a:buSzPts val="2000"/>
              <a:buFont typeface="Short Stack"/>
              <a:buChar char="▪"/>
            </a:pPr>
            <a:r>
              <a:rPr lang="en-US">
                <a:solidFill>
                  <a:srgbClr val="000000"/>
                </a:solidFill>
                <a:latin typeface="Short Stack"/>
                <a:ea typeface="Short Stack"/>
                <a:cs typeface="Short Stack"/>
                <a:sym typeface="Short Stack"/>
              </a:rPr>
              <a:t>Sharing the Planet (Plants &amp; Animals Grow &amp; Change)</a:t>
            </a:r>
            <a:endParaRPr>
              <a:solidFill>
                <a:srgbClr val="000000"/>
              </a:solidFill>
              <a:latin typeface="Short Stack"/>
              <a:ea typeface="Short Stack"/>
              <a:cs typeface="Short Stack"/>
              <a:sym typeface="Short Stack"/>
            </a:endParaRPr>
          </a:p>
          <a:p>
            <a:pPr indent="-355600" lvl="1" marL="914400" rtl="0" algn="l">
              <a:lnSpc>
                <a:spcPct val="150000"/>
              </a:lnSpc>
              <a:spcBef>
                <a:spcPts val="0"/>
              </a:spcBef>
              <a:spcAft>
                <a:spcPts val="0"/>
              </a:spcAft>
              <a:buClr>
                <a:srgbClr val="000000"/>
              </a:buClr>
              <a:buSzPts val="2000"/>
              <a:buFont typeface="Short Stack"/>
              <a:buChar char="▪"/>
            </a:pPr>
            <a:r>
              <a:rPr lang="en-US">
                <a:solidFill>
                  <a:srgbClr val="000000"/>
                </a:solidFill>
                <a:latin typeface="Short Stack"/>
                <a:ea typeface="Short Stack"/>
                <a:cs typeface="Short Stack"/>
                <a:sym typeface="Short Stack"/>
              </a:rPr>
              <a:t>How We Express Ourselves (Christmas Around the World)</a:t>
            </a:r>
            <a:endParaRPr>
              <a:solidFill>
                <a:srgbClr val="000000"/>
              </a:solidFill>
              <a:latin typeface="Short Stack"/>
              <a:ea typeface="Short Stack"/>
              <a:cs typeface="Short Stack"/>
              <a:sym typeface="Short Stack"/>
            </a:endParaRPr>
          </a:p>
          <a:p>
            <a:pPr indent="-355600" lvl="1" marL="914400" rtl="0" algn="l">
              <a:lnSpc>
                <a:spcPct val="150000"/>
              </a:lnSpc>
              <a:spcBef>
                <a:spcPts val="0"/>
              </a:spcBef>
              <a:spcAft>
                <a:spcPts val="0"/>
              </a:spcAft>
              <a:buClr>
                <a:srgbClr val="000000"/>
              </a:buClr>
              <a:buSzPts val="2000"/>
              <a:buFont typeface="Short Stack"/>
              <a:buChar char="▪"/>
            </a:pPr>
            <a:r>
              <a:rPr lang="en-US">
                <a:solidFill>
                  <a:srgbClr val="000000"/>
                </a:solidFill>
                <a:latin typeface="Short Stack"/>
                <a:ea typeface="Short Stack"/>
                <a:cs typeface="Short Stack"/>
                <a:sym typeface="Short Stack"/>
              </a:rPr>
              <a:t>How We Organize Ourselves (</a:t>
            </a:r>
            <a:r>
              <a:rPr lang="en-US">
                <a:solidFill>
                  <a:schemeClr val="dk2"/>
                </a:solidFill>
                <a:latin typeface="Short Stack"/>
                <a:ea typeface="Short Stack"/>
                <a:cs typeface="Short Stack"/>
                <a:sym typeface="Short Stack"/>
              </a:rPr>
              <a:t>Exploring Light and Sound)</a:t>
            </a:r>
            <a:endParaRPr>
              <a:solidFill>
                <a:srgbClr val="000000"/>
              </a:solidFill>
              <a:latin typeface="Short Stack"/>
              <a:ea typeface="Short Stack"/>
              <a:cs typeface="Short Stack"/>
              <a:sym typeface="Short Stack"/>
            </a:endParaRPr>
          </a:p>
          <a:p>
            <a:pPr indent="-355600" lvl="1" marL="914400" rtl="0" algn="l">
              <a:lnSpc>
                <a:spcPct val="150000"/>
              </a:lnSpc>
              <a:spcBef>
                <a:spcPts val="0"/>
              </a:spcBef>
              <a:spcAft>
                <a:spcPts val="0"/>
              </a:spcAft>
              <a:buClr>
                <a:srgbClr val="000000"/>
              </a:buClr>
              <a:buSzPts val="2000"/>
              <a:buFont typeface="Short Stack"/>
              <a:buChar char="▪"/>
            </a:pPr>
            <a:r>
              <a:rPr lang="en-US">
                <a:solidFill>
                  <a:srgbClr val="000000"/>
                </a:solidFill>
                <a:latin typeface="Short Stack"/>
                <a:ea typeface="Short Stack"/>
                <a:cs typeface="Short Stack"/>
                <a:sym typeface="Short Stack"/>
              </a:rPr>
              <a:t>How the World Works (Patterns &amp; Cycles of the Earth &amp; Sky)</a:t>
            </a:r>
            <a:endParaRPr>
              <a:solidFill>
                <a:srgbClr val="000000"/>
              </a:solidFill>
              <a:latin typeface="Short Stack"/>
              <a:ea typeface="Short Stack"/>
              <a:cs typeface="Short Stack"/>
              <a:sym typeface="Short Stack"/>
            </a:endParaRPr>
          </a:p>
          <a:p>
            <a:pPr indent="-285750" lvl="1" marL="285750" rtl="0" algn="l">
              <a:lnSpc>
                <a:spcPct val="115000"/>
              </a:lnSpc>
              <a:spcBef>
                <a:spcPts val="0"/>
              </a:spcBef>
              <a:spcAft>
                <a:spcPts val="0"/>
              </a:spcAft>
              <a:buClr>
                <a:srgbClr val="000000"/>
              </a:buClr>
              <a:buSzPts val="1600"/>
              <a:buFont typeface="Short Stack"/>
              <a:buChar char="▪"/>
            </a:pPr>
            <a:r>
              <a:rPr lang="en-US">
                <a:solidFill>
                  <a:srgbClr val="000000"/>
                </a:solidFill>
                <a:latin typeface="Short Stack"/>
                <a:ea typeface="Short Stack"/>
                <a:cs typeface="Short Stack"/>
                <a:sym typeface="Short Stack"/>
              </a:rPr>
              <a:t>Student work, including Mystery Science </a:t>
            </a:r>
            <a:r>
              <a:rPr lang="en-US">
                <a:solidFill>
                  <a:schemeClr val="dk2"/>
                </a:solidFill>
                <a:latin typeface="Short Stack"/>
                <a:ea typeface="Short Stack"/>
                <a:cs typeface="Short Stack"/>
                <a:sym typeface="Short Stack"/>
              </a:rPr>
              <a:t>activities</a:t>
            </a:r>
            <a:r>
              <a:rPr lang="en-US">
                <a:solidFill>
                  <a:srgbClr val="000000"/>
                </a:solidFill>
                <a:latin typeface="Short Stack"/>
                <a:ea typeface="Short Stack"/>
                <a:cs typeface="Short Stack"/>
                <a:sym typeface="Short Stack"/>
              </a:rPr>
              <a:t>, lab work, &amp; personal reflections </a:t>
            </a:r>
            <a:r>
              <a:rPr lang="en-US">
                <a:solidFill>
                  <a:schemeClr val="dk2"/>
                </a:solidFill>
                <a:latin typeface="Short Stack"/>
                <a:ea typeface="Short Stack"/>
                <a:cs typeface="Short Stack"/>
                <a:sym typeface="Short Stack"/>
              </a:rPr>
              <a:t>will be presented in students’ IB portfolios </a:t>
            </a:r>
            <a:endParaRPr>
              <a:solidFill>
                <a:srgbClr val="000000"/>
              </a:solidFill>
              <a:latin typeface="Short Stack"/>
              <a:ea typeface="Short Stack"/>
              <a:cs typeface="Short Stack"/>
              <a:sym typeface="Short Stack"/>
            </a:endParaRPr>
          </a:p>
          <a:p>
            <a:pPr indent="-127000" lvl="1" marL="594360" rtl="0" algn="l">
              <a:lnSpc>
                <a:spcPct val="90000"/>
              </a:lnSpc>
              <a:spcBef>
                <a:spcPts val="1000"/>
              </a:spcBef>
              <a:spcAft>
                <a:spcPts val="0"/>
              </a:spcAft>
              <a:buClr>
                <a:schemeClr val="dk1"/>
              </a:buClr>
              <a:buSzPts val="1600"/>
              <a:buNone/>
            </a:pPr>
            <a:r>
              <a:t/>
            </a:r>
            <a:endParaRPr>
              <a:latin typeface="Comic Sans MS"/>
              <a:ea typeface="Comic Sans MS"/>
              <a:cs typeface="Comic Sans MS"/>
              <a:sym typeface="Comic Sans M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5"/>
          <p:cNvSpPr txBox="1"/>
          <p:nvPr>
            <p:ph type="title"/>
          </p:nvPr>
        </p:nvSpPr>
        <p:spPr>
          <a:xfrm>
            <a:off x="771095" y="75587"/>
            <a:ext cx="10447500" cy="12003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Short Stack"/>
              <a:buNone/>
            </a:pPr>
            <a:r>
              <a:rPr lang="en-US" sz="6600">
                <a:solidFill>
                  <a:srgbClr val="C00000"/>
                </a:solidFill>
                <a:latin typeface="Short Stack"/>
                <a:ea typeface="Short Stack"/>
                <a:cs typeface="Short Stack"/>
                <a:sym typeface="Short Stack"/>
              </a:rPr>
              <a:t>Mrs Edmonds’ Schedule:</a:t>
            </a:r>
            <a:endParaRPr sz="6600">
              <a:solidFill>
                <a:srgbClr val="C00000"/>
              </a:solidFill>
              <a:latin typeface="Short Stack"/>
              <a:ea typeface="Short Stack"/>
              <a:cs typeface="Short Stack"/>
              <a:sym typeface="Short Stack"/>
            </a:endParaRPr>
          </a:p>
        </p:txBody>
      </p:sp>
      <p:sp>
        <p:nvSpPr>
          <p:cNvPr id="103" name="Google Shape;103;p5"/>
          <p:cNvSpPr txBox="1"/>
          <p:nvPr/>
        </p:nvSpPr>
        <p:spPr>
          <a:xfrm>
            <a:off x="9588025" y="1499850"/>
            <a:ext cx="2311500" cy="431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Short Stack"/>
                <a:ea typeface="Short Stack"/>
                <a:cs typeface="Short Stack"/>
                <a:sym typeface="Short Stack"/>
              </a:rPr>
              <a:t>Weekly </a:t>
            </a:r>
            <a:r>
              <a:rPr lang="en-US" sz="1600">
                <a:latin typeface="Short Stack"/>
                <a:ea typeface="Short Stack"/>
                <a:cs typeface="Short Stack"/>
                <a:sym typeface="Short Stack"/>
              </a:rPr>
              <a:t>Newsletters</a:t>
            </a:r>
            <a:r>
              <a:rPr b="0" i="0" lang="en-US" sz="1600" u="none" cap="none" strike="noStrike">
                <a:solidFill>
                  <a:srgbClr val="000000"/>
                </a:solidFill>
                <a:latin typeface="Short Stack"/>
                <a:ea typeface="Short Stack"/>
                <a:cs typeface="Short Stack"/>
                <a:sym typeface="Short Stack"/>
              </a:rPr>
              <a:t> will be emailed out and posted on our class website at the beginning of each week. </a:t>
            </a:r>
            <a:endParaRPr b="0" i="0" sz="1600" u="none" cap="none" strike="noStrike">
              <a:solidFill>
                <a:srgbClr val="000000"/>
              </a:solidFill>
              <a:latin typeface="Short Stack"/>
              <a:ea typeface="Short Stack"/>
              <a:cs typeface="Short Stack"/>
              <a:sym typeface="Short Stack"/>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Short Stack"/>
              <a:ea typeface="Short Stack"/>
              <a:cs typeface="Short Stack"/>
              <a:sym typeface="Short Stack"/>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Short Stack"/>
                <a:ea typeface="Short Stack"/>
                <a:cs typeface="Short Stack"/>
                <a:sym typeface="Short Stack"/>
              </a:rPr>
              <a:t>They will follow this schedule, and provide more specific details of what we’ll be learning, assignments, due dates, and more. </a:t>
            </a:r>
            <a:endParaRPr b="0" i="0" sz="1600" u="none" cap="none" strike="noStrike">
              <a:solidFill>
                <a:srgbClr val="000000"/>
              </a:solidFill>
              <a:latin typeface="Short Stack"/>
              <a:ea typeface="Short Stack"/>
              <a:cs typeface="Short Stack"/>
              <a:sym typeface="Short Stack"/>
            </a:endParaRPr>
          </a:p>
        </p:txBody>
      </p:sp>
      <p:pic>
        <p:nvPicPr>
          <p:cNvPr id="104" name="Google Shape;104;p5"/>
          <p:cNvPicPr preferRelativeResize="0"/>
          <p:nvPr/>
        </p:nvPicPr>
        <p:blipFill>
          <a:blip r:embed="rId3">
            <a:alphaModFix/>
          </a:blip>
          <a:stretch>
            <a:fillRect/>
          </a:stretch>
        </p:blipFill>
        <p:spPr>
          <a:xfrm>
            <a:off x="291425" y="1275875"/>
            <a:ext cx="8883474" cy="466217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9437b1ff86_0_6"/>
          <p:cNvSpPr txBox="1"/>
          <p:nvPr>
            <p:ph type="title"/>
          </p:nvPr>
        </p:nvSpPr>
        <p:spPr>
          <a:xfrm>
            <a:off x="771095" y="12"/>
            <a:ext cx="10447500" cy="12003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C00000"/>
              </a:buClr>
              <a:buSzPts val="6600"/>
              <a:buFont typeface="Short Stack"/>
              <a:buNone/>
            </a:pPr>
            <a:r>
              <a:rPr lang="en-US" sz="5800">
                <a:solidFill>
                  <a:srgbClr val="C00000"/>
                </a:solidFill>
                <a:latin typeface="Short Stack"/>
                <a:ea typeface="Short Stack"/>
                <a:cs typeface="Short Stack"/>
                <a:sym typeface="Short Stack"/>
              </a:rPr>
              <a:t>Ms. Foo’s Schedule:</a:t>
            </a:r>
            <a:endParaRPr sz="5800">
              <a:solidFill>
                <a:srgbClr val="C00000"/>
              </a:solidFill>
              <a:latin typeface="Short Stack"/>
              <a:ea typeface="Short Stack"/>
              <a:cs typeface="Short Stack"/>
              <a:sym typeface="Short Stack"/>
            </a:endParaRPr>
          </a:p>
        </p:txBody>
      </p:sp>
      <p:pic>
        <p:nvPicPr>
          <p:cNvPr id="110" name="Google Shape;110;g9437b1ff86_0_6"/>
          <p:cNvPicPr preferRelativeResize="0"/>
          <p:nvPr/>
        </p:nvPicPr>
        <p:blipFill>
          <a:blip r:embed="rId3">
            <a:alphaModFix/>
          </a:blip>
          <a:stretch>
            <a:fillRect/>
          </a:stretch>
        </p:blipFill>
        <p:spPr>
          <a:xfrm>
            <a:off x="771100" y="1200300"/>
            <a:ext cx="10447500" cy="4638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0"/>
          <p:cNvSpPr txBox="1"/>
          <p:nvPr>
            <p:ph type="title"/>
          </p:nvPr>
        </p:nvSpPr>
        <p:spPr>
          <a:xfrm>
            <a:off x="2326606" y="-91862"/>
            <a:ext cx="7726200" cy="1223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00000"/>
              </a:buClr>
              <a:buSzPts val="6600"/>
              <a:buFont typeface="Short Stack"/>
              <a:buNone/>
            </a:pPr>
            <a:r>
              <a:rPr lang="en-US" sz="6600">
                <a:solidFill>
                  <a:srgbClr val="C00000"/>
                </a:solidFill>
                <a:latin typeface="Short Stack"/>
                <a:ea typeface="Short Stack"/>
                <a:cs typeface="Short Stack"/>
                <a:sym typeface="Short Stack"/>
              </a:rPr>
              <a:t>Communication:</a:t>
            </a:r>
            <a:endParaRPr sz="6600">
              <a:solidFill>
                <a:srgbClr val="C00000"/>
              </a:solidFill>
              <a:latin typeface="Schoolbell"/>
              <a:ea typeface="Schoolbell"/>
              <a:cs typeface="Schoolbell"/>
              <a:sym typeface="Schoolbell"/>
            </a:endParaRPr>
          </a:p>
        </p:txBody>
      </p:sp>
      <p:sp>
        <p:nvSpPr>
          <p:cNvPr id="116" name="Google Shape;116;p10"/>
          <p:cNvSpPr txBox="1"/>
          <p:nvPr/>
        </p:nvSpPr>
        <p:spPr>
          <a:xfrm>
            <a:off x="1141825" y="1197150"/>
            <a:ext cx="10662300" cy="442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Short Stack"/>
                <a:ea typeface="Short Stack"/>
                <a:cs typeface="Short Stack"/>
                <a:sym typeface="Short Stack"/>
              </a:rPr>
              <a:t>Communicating school &amp; class information:</a:t>
            </a:r>
            <a:endParaRPr b="1" i="0" sz="2400" u="none" cap="none" strike="noStrike">
              <a:solidFill>
                <a:srgbClr val="000000"/>
              </a:solidFill>
              <a:latin typeface="Short Stack"/>
              <a:ea typeface="Short Stack"/>
              <a:cs typeface="Short Stack"/>
              <a:sym typeface="Short Stack"/>
            </a:endParaRPr>
          </a:p>
          <a:p>
            <a:pPr indent="-287019" lvl="1" marL="576262" marR="0" rtl="0" algn="l">
              <a:lnSpc>
                <a:spcPct val="100000"/>
              </a:lnSpc>
              <a:spcBef>
                <a:spcPts val="360"/>
              </a:spcBef>
              <a:spcAft>
                <a:spcPts val="0"/>
              </a:spcAft>
              <a:buClr>
                <a:srgbClr val="000000"/>
              </a:buClr>
              <a:buSzPts val="2000"/>
              <a:buFont typeface="Short Stack"/>
              <a:buChar char="❑"/>
            </a:pPr>
            <a:r>
              <a:rPr b="0" i="0" lang="en-US" sz="2000" u="none" cap="none" strike="noStrike">
                <a:solidFill>
                  <a:srgbClr val="000000"/>
                </a:solidFill>
                <a:latin typeface="Short Stack"/>
                <a:ea typeface="Short Stack"/>
                <a:cs typeface="Short Stack"/>
                <a:sym typeface="Short Stack"/>
              </a:rPr>
              <a:t>Class website - </a:t>
            </a:r>
            <a:r>
              <a:rPr lang="en-US" sz="2000" u="sng">
                <a:solidFill>
                  <a:schemeClr val="hlink"/>
                </a:solidFill>
                <a:latin typeface="Short Stack"/>
                <a:ea typeface="Short Stack"/>
                <a:cs typeface="Short Stack"/>
                <a:sym typeface="Short Stack"/>
                <a:hlinkClick r:id="rId3"/>
              </a:rPr>
              <a:t>Mrs. Edmonds</a:t>
            </a:r>
            <a:r>
              <a:rPr b="0" i="0" lang="en-US" sz="2000" u="none" cap="none" strike="noStrike">
                <a:solidFill>
                  <a:srgbClr val="434343"/>
                </a:solidFill>
                <a:latin typeface="Short Stack"/>
                <a:ea typeface="Short Stack"/>
                <a:cs typeface="Short Stack"/>
                <a:sym typeface="Short Stack"/>
              </a:rPr>
              <a:t> and </a:t>
            </a:r>
            <a:r>
              <a:rPr lang="en-US" sz="2000" u="sng">
                <a:solidFill>
                  <a:schemeClr val="hlink"/>
                </a:solidFill>
                <a:latin typeface="Short Stack"/>
                <a:ea typeface="Short Stack"/>
                <a:cs typeface="Short Stack"/>
                <a:sym typeface="Short Stack"/>
                <a:hlinkClick r:id="rId4"/>
              </a:rPr>
              <a:t>Ms. Foo</a:t>
            </a:r>
            <a:endParaRPr b="0" i="0" sz="2000" u="none" cap="none" strike="noStrike">
              <a:solidFill>
                <a:srgbClr val="000000"/>
              </a:solidFill>
              <a:latin typeface="Short Stack"/>
              <a:ea typeface="Short Stack"/>
              <a:cs typeface="Short Stack"/>
              <a:sym typeface="Short Stack"/>
            </a:endParaRPr>
          </a:p>
          <a:p>
            <a:pPr indent="-287019" lvl="1" marL="576262" marR="0" rtl="0" algn="l">
              <a:lnSpc>
                <a:spcPct val="100000"/>
              </a:lnSpc>
              <a:spcBef>
                <a:spcPts val="360"/>
              </a:spcBef>
              <a:spcAft>
                <a:spcPts val="0"/>
              </a:spcAft>
              <a:buClr>
                <a:srgbClr val="000000"/>
              </a:buClr>
              <a:buSzPts val="2000"/>
              <a:buFont typeface="Short Stack"/>
              <a:buChar char="❑"/>
            </a:pPr>
            <a:r>
              <a:rPr b="0" i="0" lang="en-US" sz="2000" u="none" cap="none" strike="noStrike">
                <a:solidFill>
                  <a:srgbClr val="000000"/>
                </a:solidFill>
                <a:latin typeface="Short Stack"/>
                <a:ea typeface="Short Stack"/>
                <a:cs typeface="Short Stack"/>
                <a:sym typeface="Short Stack"/>
                <a:extLst>
                  <a:ext uri="http://customooxmlschemas.google.com/">
                    <go:slidesCustomData xmlns:go="http://customooxmlschemas.google.com/" textRoundtripDataId="0"/>
                  </a:ext>
                </a:extLst>
              </a:rPr>
              <a:t>Weekly Newsletter (email and posted on the website)</a:t>
            </a:r>
            <a:endParaRPr b="0" i="0" sz="2000" u="none" cap="none" strike="noStrike">
              <a:solidFill>
                <a:srgbClr val="000000"/>
              </a:solidFill>
              <a:latin typeface="Short Stack"/>
              <a:ea typeface="Short Stack"/>
              <a:cs typeface="Short Stack"/>
              <a:sym typeface="Short Stack"/>
            </a:endParaRPr>
          </a:p>
          <a:p>
            <a:pPr indent="-287019" lvl="1" marL="576262" marR="0" rtl="0" algn="l">
              <a:lnSpc>
                <a:spcPct val="100000"/>
              </a:lnSpc>
              <a:spcBef>
                <a:spcPts val="360"/>
              </a:spcBef>
              <a:spcAft>
                <a:spcPts val="0"/>
              </a:spcAft>
              <a:buClr>
                <a:srgbClr val="000000"/>
              </a:buClr>
              <a:buSzPts val="2000"/>
              <a:buFont typeface="Short Stack"/>
              <a:buChar char="❑"/>
            </a:pPr>
            <a:r>
              <a:rPr b="0" i="0" lang="en-US" sz="2000" u="none" cap="none" strike="noStrike">
                <a:solidFill>
                  <a:schemeClr val="dk2"/>
                </a:solidFill>
                <a:latin typeface="Short Stack"/>
                <a:ea typeface="Short Stack"/>
                <a:cs typeface="Short Stack"/>
                <a:sym typeface="Short Stack"/>
              </a:rPr>
              <a:t>Thursday packet from the office - school news &amp; updates</a:t>
            </a:r>
            <a:endParaRPr b="0" i="0" sz="2000" u="none" cap="none" strike="noStrike">
              <a:solidFill>
                <a:srgbClr val="000000"/>
              </a:solidFill>
              <a:latin typeface="Short Stack"/>
              <a:ea typeface="Short Stack"/>
              <a:cs typeface="Short Stack"/>
              <a:sym typeface="Short Stack"/>
            </a:endParaRPr>
          </a:p>
          <a:p>
            <a:pPr indent="-287019" lvl="1" marL="576262" marR="0" rtl="0" algn="l">
              <a:lnSpc>
                <a:spcPct val="100000"/>
              </a:lnSpc>
              <a:spcBef>
                <a:spcPts val="360"/>
              </a:spcBef>
              <a:spcAft>
                <a:spcPts val="0"/>
              </a:spcAft>
              <a:buClr>
                <a:srgbClr val="000000"/>
              </a:buClr>
              <a:buSzPts val="2000"/>
              <a:buFont typeface="Short Stack"/>
              <a:buChar char="❑"/>
            </a:pPr>
            <a:r>
              <a:rPr b="0" i="0" lang="en-US" sz="2000" u="none" cap="none" strike="noStrike">
                <a:solidFill>
                  <a:srgbClr val="000000"/>
                </a:solidFill>
                <a:latin typeface="Short Stack"/>
                <a:ea typeface="Short Stack"/>
                <a:cs typeface="Short Stack"/>
                <a:sym typeface="Short Stack"/>
              </a:rPr>
              <a:t>Email is the best way to communicate with us</a:t>
            </a:r>
            <a:r>
              <a:rPr b="0" i="0" lang="en-US" sz="2000" u="none" cap="none" strike="noStrike">
                <a:solidFill>
                  <a:srgbClr val="000000"/>
                </a:solidFill>
                <a:latin typeface="Short Stack"/>
                <a:ea typeface="Short Stack"/>
                <a:cs typeface="Short Stack"/>
                <a:sym typeface="Short Stack"/>
                <a:extLst>
                  <a:ext uri="http://customooxmlschemas.google.com/">
                    <go:slidesCustomData xmlns:go="http://customooxmlschemas.google.com/" textRoundtripDataId="1"/>
                  </a:ext>
                </a:extLst>
              </a:rPr>
              <a:t> </a:t>
            </a:r>
            <a:endParaRPr b="0" i="0" sz="2000" u="none" cap="none" strike="noStrike">
              <a:solidFill>
                <a:srgbClr val="000000"/>
              </a:solidFill>
              <a:latin typeface="Short Stack"/>
              <a:ea typeface="Short Stack"/>
              <a:cs typeface="Short Stack"/>
              <a:sym typeface="Short Stack"/>
            </a:endParaRPr>
          </a:p>
          <a:p>
            <a:pPr indent="-355600" lvl="2" marL="1371600" marR="0" rtl="0" algn="l">
              <a:lnSpc>
                <a:spcPct val="100000"/>
              </a:lnSpc>
              <a:spcBef>
                <a:spcPts val="360"/>
              </a:spcBef>
              <a:spcAft>
                <a:spcPts val="0"/>
              </a:spcAft>
              <a:buClr>
                <a:srgbClr val="000000"/>
              </a:buClr>
              <a:buSzPts val="2000"/>
              <a:buFont typeface="Short Stack"/>
              <a:buChar char="■"/>
            </a:pPr>
            <a:r>
              <a:rPr b="0" i="0" lang="en-US" sz="2000" u="none" cap="none" strike="noStrike">
                <a:solidFill>
                  <a:srgbClr val="000000"/>
                </a:solidFill>
                <a:latin typeface="Short Stack"/>
                <a:ea typeface="Short Stack"/>
                <a:cs typeface="Short Stack"/>
                <a:sym typeface="Short Stack"/>
              </a:rPr>
              <a:t>To find a healthy work-life balance, we are available between 7 a.m. and 5 p.m. Monday - Friday via email </a:t>
            </a:r>
            <a:endParaRPr b="0" i="0" sz="2000" u="none" cap="none" strike="noStrike">
              <a:solidFill>
                <a:srgbClr val="000000"/>
              </a:solidFill>
              <a:latin typeface="Short Stack"/>
              <a:ea typeface="Short Stack"/>
              <a:cs typeface="Short Stack"/>
              <a:sym typeface="Short Stack"/>
            </a:endParaRPr>
          </a:p>
          <a:p>
            <a:pPr indent="-355600" lvl="6" marL="3200400" marR="0" rtl="0" algn="l">
              <a:lnSpc>
                <a:spcPct val="100000"/>
              </a:lnSpc>
              <a:spcBef>
                <a:spcPts val="360"/>
              </a:spcBef>
              <a:spcAft>
                <a:spcPts val="0"/>
              </a:spcAft>
              <a:buClr>
                <a:srgbClr val="000000"/>
              </a:buClr>
              <a:buSzPts val="2000"/>
              <a:buFont typeface="Short Stack"/>
              <a:buChar char="●"/>
            </a:pPr>
            <a:r>
              <a:rPr lang="en-US" sz="2000">
                <a:solidFill>
                  <a:schemeClr val="dk2"/>
                </a:solidFill>
                <a:latin typeface="Short Stack"/>
                <a:ea typeface="Short Stack"/>
                <a:cs typeface="Short Stack"/>
                <a:sym typeface="Short Stack"/>
              </a:rPr>
              <a:t>During school hours, we aren’t able to respond immediately. </a:t>
            </a:r>
            <a:endParaRPr sz="2000">
              <a:solidFill>
                <a:schemeClr val="dk2"/>
              </a:solidFill>
              <a:latin typeface="Short Stack"/>
              <a:ea typeface="Short Stack"/>
              <a:cs typeface="Short Stack"/>
              <a:sym typeface="Short Stack"/>
            </a:endParaRPr>
          </a:p>
          <a:p>
            <a:pPr indent="-355600" lvl="6" marL="3200400" marR="0" rtl="0" algn="l">
              <a:lnSpc>
                <a:spcPct val="100000"/>
              </a:lnSpc>
              <a:spcBef>
                <a:spcPts val="360"/>
              </a:spcBef>
              <a:spcAft>
                <a:spcPts val="0"/>
              </a:spcAft>
              <a:buClr>
                <a:schemeClr val="dk2"/>
              </a:buClr>
              <a:buSzPts val="2000"/>
              <a:buFont typeface="Short Stack"/>
              <a:buChar char="●"/>
            </a:pPr>
            <a:r>
              <a:rPr lang="en-US" sz="2000">
                <a:solidFill>
                  <a:schemeClr val="dk2"/>
                </a:solidFill>
                <a:latin typeface="Short Stack"/>
                <a:ea typeface="Short Stack"/>
                <a:cs typeface="Short Stack"/>
                <a:sym typeface="Short Stack"/>
              </a:rPr>
              <a:t>For emergencies, please contact the office</a:t>
            </a:r>
            <a:endParaRPr sz="2000">
              <a:solidFill>
                <a:schemeClr val="dk2"/>
              </a:solidFill>
              <a:latin typeface="Short Stack"/>
              <a:ea typeface="Short Stack"/>
              <a:cs typeface="Short Stack"/>
              <a:sym typeface="Short Stack"/>
            </a:endParaRPr>
          </a:p>
          <a:p>
            <a:pPr indent="-355600" lvl="6" marL="3200400" marR="0" rtl="0" algn="l">
              <a:lnSpc>
                <a:spcPct val="100000"/>
              </a:lnSpc>
              <a:spcBef>
                <a:spcPts val="360"/>
              </a:spcBef>
              <a:spcAft>
                <a:spcPts val="0"/>
              </a:spcAft>
              <a:buClr>
                <a:srgbClr val="000000"/>
              </a:buClr>
              <a:buSzPts val="2000"/>
              <a:buFont typeface="Short Stack"/>
              <a:buChar char="●"/>
            </a:pPr>
            <a:r>
              <a:rPr b="0" i="0" lang="en-US" sz="2000" u="none" cap="none" strike="noStrike">
                <a:solidFill>
                  <a:schemeClr val="dk2"/>
                </a:solidFill>
                <a:latin typeface="Short Stack"/>
                <a:ea typeface="Short Stack"/>
                <a:cs typeface="Short Stack"/>
                <a:sym typeface="Short Stack"/>
              </a:rPr>
              <a:t>We will make it a priority to respond to your email within </a:t>
            </a:r>
            <a:r>
              <a:rPr lang="en-US" sz="2000">
                <a:solidFill>
                  <a:schemeClr val="dk2"/>
                </a:solidFill>
                <a:latin typeface="Short Stack"/>
                <a:ea typeface="Short Stack"/>
                <a:cs typeface="Short Stack"/>
                <a:sym typeface="Short Stack"/>
              </a:rPr>
              <a:t>48</a:t>
            </a:r>
            <a:r>
              <a:rPr b="0" i="0" lang="en-US" sz="2000" u="none" cap="none" strike="noStrike">
                <a:solidFill>
                  <a:schemeClr val="dk2"/>
                </a:solidFill>
                <a:latin typeface="Short Stack"/>
                <a:ea typeface="Short Stack"/>
                <a:cs typeface="Short Stack"/>
                <a:sym typeface="Short Stack"/>
              </a:rPr>
              <a:t> hours (if on the weekends, by Monday afternoon) </a:t>
            </a:r>
            <a:endParaRPr b="0" i="0" sz="2000" u="none" cap="none" strike="noStrike">
              <a:solidFill>
                <a:srgbClr val="000000"/>
              </a:solidFill>
              <a:latin typeface="Short Stack"/>
              <a:ea typeface="Short Stack"/>
              <a:cs typeface="Short Stack"/>
              <a:sym typeface="Short Stack"/>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624f951afe_0_1"/>
          <p:cNvSpPr txBox="1"/>
          <p:nvPr>
            <p:ph type="title"/>
          </p:nvPr>
        </p:nvSpPr>
        <p:spPr>
          <a:xfrm>
            <a:off x="853050" y="136750"/>
            <a:ext cx="10855200" cy="1223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C00000"/>
              </a:buClr>
              <a:buSzPts val="6600"/>
              <a:buFont typeface="Short Stack"/>
              <a:buNone/>
            </a:pPr>
            <a:r>
              <a:rPr lang="en-US" sz="6600">
                <a:solidFill>
                  <a:srgbClr val="C00000"/>
                </a:solidFill>
                <a:latin typeface="Short Stack"/>
                <a:ea typeface="Short Stack"/>
                <a:cs typeface="Short Stack"/>
                <a:sym typeface="Short Stack"/>
              </a:rPr>
              <a:t>Communication (pt. 2):</a:t>
            </a:r>
            <a:endParaRPr sz="6600">
              <a:solidFill>
                <a:srgbClr val="C00000"/>
              </a:solidFill>
              <a:latin typeface="Schoolbell"/>
              <a:ea typeface="Schoolbell"/>
              <a:cs typeface="Schoolbell"/>
              <a:sym typeface="Schoolbell"/>
            </a:endParaRPr>
          </a:p>
        </p:txBody>
      </p:sp>
      <p:sp>
        <p:nvSpPr>
          <p:cNvPr id="122" name="Google Shape;122;g624f951afe_0_1"/>
          <p:cNvSpPr txBox="1"/>
          <p:nvPr/>
        </p:nvSpPr>
        <p:spPr>
          <a:xfrm>
            <a:off x="1516125" y="1316700"/>
            <a:ext cx="10459800" cy="422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480"/>
              </a:spcBef>
              <a:spcAft>
                <a:spcPts val="0"/>
              </a:spcAft>
              <a:buClr>
                <a:srgbClr val="000000"/>
              </a:buClr>
              <a:buSzPts val="2400"/>
              <a:buFont typeface="Arial"/>
              <a:buNone/>
            </a:pPr>
            <a:r>
              <a:rPr b="1" i="0" lang="en-US" sz="2400" u="none" cap="none" strike="noStrike">
                <a:solidFill>
                  <a:schemeClr val="dk2"/>
                </a:solidFill>
                <a:latin typeface="Short Stack"/>
                <a:ea typeface="Short Stack"/>
                <a:cs typeface="Short Stack"/>
                <a:sym typeface="Short Stack"/>
              </a:rPr>
              <a:t>Communicating student progress: </a:t>
            </a:r>
            <a:endParaRPr b="1" i="0" sz="2400" u="none" cap="none" strike="noStrike">
              <a:solidFill>
                <a:schemeClr val="dk2"/>
              </a:solidFill>
              <a:latin typeface="Short Stack"/>
              <a:ea typeface="Short Stack"/>
              <a:cs typeface="Short Stack"/>
              <a:sym typeface="Short Stack"/>
            </a:endParaRPr>
          </a:p>
          <a:p>
            <a:pPr indent="-287019" lvl="1" marL="576262" marR="0" rtl="0" algn="l">
              <a:lnSpc>
                <a:spcPct val="100000"/>
              </a:lnSpc>
              <a:spcBef>
                <a:spcPts val="480"/>
              </a:spcBef>
              <a:spcAft>
                <a:spcPts val="0"/>
              </a:spcAft>
              <a:buClr>
                <a:schemeClr val="dk2"/>
              </a:buClr>
              <a:buSzPts val="2000"/>
              <a:buFont typeface="Short Stack"/>
              <a:buChar char="❑"/>
            </a:pPr>
            <a:r>
              <a:rPr lang="en-US" sz="2000">
                <a:solidFill>
                  <a:schemeClr val="dk2"/>
                </a:solidFill>
                <a:latin typeface="Short Stack"/>
                <a:ea typeface="Short Stack"/>
                <a:cs typeface="Short Stack"/>
                <a:sym typeface="Short Stack"/>
              </a:rPr>
              <a:t>W</a:t>
            </a:r>
            <a:r>
              <a:rPr b="0" i="0" lang="en-US" sz="2000" u="none" cap="none" strike="noStrike">
                <a:solidFill>
                  <a:schemeClr val="dk2"/>
                </a:solidFill>
                <a:latin typeface="Short Stack"/>
                <a:ea typeface="Short Stack"/>
                <a:cs typeface="Short Stack"/>
                <a:sym typeface="Short Stack"/>
              </a:rPr>
              <a:t>ork will come home throughout the week - look in “Left at Home” side of </a:t>
            </a:r>
            <a:r>
              <a:rPr lang="en-US" sz="2000">
                <a:solidFill>
                  <a:schemeClr val="dk2"/>
                </a:solidFill>
                <a:latin typeface="Short Stack"/>
                <a:ea typeface="Short Stack"/>
                <a:cs typeface="Short Stack"/>
                <a:sym typeface="Short Stack"/>
              </a:rPr>
              <a:t>Take Home Folder (left side = leave at home, right side = return to school)</a:t>
            </a:r>
            <a:endParaRPr b="0" i="0" sz="2000" u="none" cap="none" strike="noStrike">
              <a:solidFill>
                <a:schemeClr val="dk2"/>
              </a:solidFill>
              <a:latin typeface="Short Stack"/>
              <a:ea typeface="Short Stack"/>
              <a:cs typeface="Short Stack"/>
              <a:sym typeface="Short Stack"/>
            </a:endParaRPr>
          </a:p>
          <a:p>
            <a:pPr indent="-287019" lvl="1" marL="576262" marR="0" rtl="0" algn="l">
              <a:lnSpc>
                <a:spcPct val="100000"/>
              </a:lnSpc>
              <a:spcBef>
                <a:spcPts val="480"/>
              </a:spcBef>
              <a:spcAft>
                <a:spcPts val="0"/>
              </a:spcAft>
              <a:buClr>
                <a:schemeClr val="dk2"/>
              </a:buClr>
              <a:buSzPts val="2000"/>
              <a:buFont typeface="Short Stack"/>
              <a:buChar char="❑"/>
            </a:pPr>
            <a:r>
              <a:rPr b="0" i="0" lang="en-US" sz="2000" u="none" cap="none" strike="noStrike">
                <a:solidFill>
                  <a:schemeClr val="dk2"/>
                </a:solidFill>
                <a:latin typeface="Short Stack"/>
                <a:ea typeface="Short Stack"/>
                <a:cs typeface="Short Stack"/>
                <a:sym typeface="Short Stack"/>
              </a:rPr>
              <a:t>Conferences (develop goals during week of Thanksgiving and follow up in Spring)</a:t>
            </a:r>
            <a:endParaRPr b="0" i="0" sz="2000" u="none" cap="none" strike="noStrike">
              <a:solidFill>
                <a:schemeClr val="dk2"/>
              </a:solidFill>
              <a:latin typeface="Short Stack"/>
              <a:ea typeface="Short Stack"/>
              <a:cs typeface="Short Stack"/>
              <a:sym typeface="Short Stack"/>
            </a:endParaRPr>
          </a:p>
          <a:p>
            <a:pPr indent="-287019" lvl="1" marL="576262" marR="0" rtl="0" algn="l">
              <a:lnSpc>
                <a:spcPct val="100000"/>
              </a:lnSpc>
              <a:spcBef>
                <a:spcPts val="360"/>
              </a:spcBef>
              <a:spcAft>
                <a:spcPts val="0"/>
              </a:spcAft>
              <a:buClr>
                <a:schemeClr val="dk2"/>
              </a:buClr>
              <a:buSzPts val="2000"/>
              <a:buFont typeface="Short Stack"/>
              <a:buChar char="❑"/>
            </a:pPr>
            <a:r>
              <a:rPr b="0" i="0" lang="en-US" sz="2000" u="none" cap="none" strike="noStrike">
                <a:solidFill>
                  <a:schemeClr val="dk2"/>
                </a:solidFill>
                <a:latin typeface="Short Stack"/>
                <a:ea typeface="Short Stack"/>
                <a:cs typeface="Short Stack"/>
                <a:sym typeface="Short Stack"/>
              </a:rPr>
              <a:t>PowerSchool (updated with grades at least every 2 weeks)</a:t>
            </a:r>
            <a:endParaRPr b="0" i="0" sz="2000" u="none" cap="none" strike="noStrike">
              <a:solidFill>
                <a:schemeClr val="dk2"/>
              </a:solidFill>
              <a:latin typeface="Short Stack"/>
              <a:ea typeface="Short Stack"/>
              <a:cs typeface="Short Stack"/>
              <a:sym typeface="Short Stack"/>
            </a:endParaRPr>
          </a:p>
          <a:p>
            <a:pPr indent="-287019" lvl="1" marL="576262" marR="0" rtl="0" algn="l">
              <a:lnSpc>
                <a:spcPct val="100000"/>
              </a:lnSpc>
              <a:spcBef>
                <a:spcPts val="360"/>
              </a:spcBef>
              <a:spcAft>
                <a:spcPts val="0"/>
              </a:spcAft>
              <a:buClr>
                <a:schemeClr val="dk2"/>
              </a:buClr>
              <a:buSzPts val="2000"/>
              <a:buFont typeface="Short Stack"/>
              <a:buChar char="❑"/>
            </a:pPr>
            <a:r>
              <a:rPr b="0" i="0" lang="en-US" sz="2000" u="none" cap="none" strike="noStrike">
                <a:solidFill>
                  <a:schemeClr val="dk2"/>
                </a:solidFill>
                <a:latin typeface="Short Stack"/>
                <a:ea typeface="Short Stack"/>
                <a:cs typeface="Short Stack"/>
                <a:sym typeface="Short Stack"/>
              </a:rPr>
              <a:t>Progress Reports and Report Cards shared 6 times a year </a:t>
            </a:r>
            <a:endParaRPr b="0" i="0" sz="2000" u="none" cap="none" strike="noStrike">
              <a:solidFill>
                <a:schemeClr val="dk2"/>
              </a:solidFill>
              <a:latin typeface="Short Stack"/>
              <a:ea typeface="Short Stack"/>
              <a:cs typeface="Short Stack"/>
              <a:sym typeface="Short Stack"/>
            </a:endParaRPr>
          </a:p>
          <a:p>
            <a:pPr indent="-312419" lvl="1" marL="576262" marR="0" rtl="0" algn="l">
              <a:lnSpc>
                <a:spcPct val="100000"/>
              </a:lnSpc>
              <a:spcBef>
                <a:spcPts val="360"/>
              </a:spcBef>
              <a:spcAft>
                <a:spcPts val="0"/>
              </a:spcAft>
              <a:buClr>
                <a:schemeClr val="dk2"/>
              </a:buClr>
              <a:buSzPts val="2400"/>
              <a:buFont typeface="Short Stack"/>
              <a:buChar char="❑"/>
            </a:pPr>
            <a:r>
              <a:rPr b="0" i="0" lang="en-US" sz="2000" u="none" cap="none" strike="noStrike">
                <a:solidFill>
                  <a:schemeClr val="dk2"/>
                </a:solidFill>
                <a:latin typeface="Short Stack"/>
                <a:ea typeface="Short Stack"/>
                <a:cs typeface="Short Stack"/>
                <a:sym typeface="Short Stack"/>
              </a:rPr>
              <a:t>Meetings by request from parent or teacher (please email us to schedule</a:t>
            </a:r>
            <a:r>
              <a:rPr lang="en-US" sz="2000">
                <a:solidFill>
                  <a:schemeClr val="dk2"/>
                </a:solidFill>
                <a:latin typeface="Short Stack"/>
                <a:ea typeface="Short Stack"/>
                <a:cs typeface="Short Stack"/>
                <a:sym typeface="Short Stack"/>
              </a:rPr>
              <a:t> </a:t>
            </a:r>
            <a:r>
              <a:rPr b="0" i="0" lang="en-US" sz="2000" u="none" cap="none" strike="noStrike">
                <a:solidFill>
                  <a:schemeClr val="dk2"/>
                </a:solidFill>
                <a:latin typeface="Short Stack"/>
                <a:ea typeface="Short Stack"/>
                <a:cs typeface="Short Stack"/>
                <a:sym typeface="Short Stack"/>
              </a:rPr>
              <a:t>and provide a brief idea of what you’d like to discuss)</a:t>
            </a:r>
            <a:r>
              <a:rPr b="0" i="0" lang="en-US" sz="2400" u="none" cap="none" strike="noStrike">
                <a:solidFill>
                  <a:schemeClr val="dk2"/>
                </a:solidFill>
                <a:latin typeface="Short Stack"/>
                <a:ea typeface="Short Stack"/>
                <a:cs typeface="Short Stack"/>
                <a:sym typeface="Short Stack"/>
              </a:rPr>
              <a:t> </a:t>
            </a:r>
            <a:endParaRPr b="0" i="0" sz="2400" u="none" cap="none" strike="noStrike">
              <a:solidFill>
                <a:srgbClr val="000000"/>
              </a:solidFill>
              <a:latin typeface="Short Stack"/>
              <a:ea typeface="Short Stack"/>
              <a:cs typeface="Short Stack"/>
              <a:sym typeface="Short Stack"/>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602fc9bd7b_0_19"/>
          <p:cNvSpPr txBox="1"/>
          <p:nvPr>
            <p:ph type="ctrTitle"/>
          </p:nvPr>
        </p:nvSpPr>
        <p:spPr>
          <a:xfrm>
            <a:off x="154925" y="171550"/>
            <a:ext cx="9780600" cy="1192200"/>
          </a:xfrm>
          <a:prstGeom prst="rect">
            <a:avLst/>
          </a:prstGeom>
          <a:noFill/>
          <a:ln>
            <a:noFill/>
          </a:ln>
        </p:spPr>
        <p:txBody>
          <a:bodyPr anchorCtr="0" anchor="b" bIns="45700" lIns="91425" spcFirstLastPara="1" rIns="91425" wrap="square" tIns="45700">
            <a:noAutofit/>
          </a:bodyPr>
          <a:lstStyle/>
          <a:p>
            <a:pPr indent="0" lvl="0" marL="0" rtl="0" algn="ctr">
              <a:lnSpc>
                <a:spcPct val="80000"/>
              </a:lnSpc>
              <a:spcBef>
                <a:spcPts val="0"/>
              </a:spcBef>
              <a:spcAft>
                <a:spcPts val="0"/>
              </a:spcAft>
              <a:buClr>
                <a:schemeClr val="dk1"/>
              </a:buClr>
              <a:buSzPts val="6600"/>
              <a:buFont typeface="Short Stack"/>
              <a:buNone/>
            </a:pPr>
            <a:r>
              <a:rPr lang="en-US" sz="6000">
                <a:solidFill>
                  <a:srgbClr val="FF0000"/>
                </a:solidFill>
                <a:latin typeface="Short Stack"/>
                <a:ea typeface="Short Stack"/>
                <a:cs typeface="Short Stack"/>
                <a:sym typeface="Short Stack"/>
              </a:rPr>
              <a:t>Being Ready to Learn:</a:t>
            </a:r>
            <a:r>
              <a:rPr lang="en-US">
                <a:solidFill>
                  <a:srgbClr val="FF0000"/>
                </a:solidFill>
                <a:latin typeface="Short Stack"/>
                <a:ea typeface="Short Stack"/>
                <a:cs typeface="Short Stack"/>
                <a:sym typeface="Short Stack"/>
              </a:rPr>
              <a:t> </a:t>
            </a:r>
            <a:endParaRPr>
              <a:solidFill>
                <a:srgbClr val="FF0000"/>
              </a:solidFill>
              <a:latin typeface="Short Stack"/>
              <a:ea typeface="Short Stack"/>
              <a:cs typeface="Short Stack"/>
              <a:sym typeface="Short Stack"/>
            </a:endParaRPr>
          </a:p>
        </p:txBody>
      </p:sp>
      <p:sp>
        <p:nvSpPr>
          <p:cNvPr id="129" name="Google Shape;129;g602fc9bd7b_0_19"/>
          <p:cNvSpPr txBox="1"/>
          <p:nvPr>
            <p:ph idx="1" type="subTitle"/>
          </p:nvPr>
        </p:nvSpPr>
        <p:spPr>
          <a:xfrm>
            <a:off x="524300" y="1439800"/>
            <a:ext cx="9024300" cy="50268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SzPts val="1920"/>
              <a:buNone/>
            </a:pPr>
            <a:r>
              <a:t/>
            </a:r>
            <a:endParaRPr>
              <a:solidFill>
                <a:srgbClr val="000000"/>
              </a:solidFill>
              <a:latin typeface="Short Stack"/>
              <a:ea typeface="Short Stack"/>
              <a:cs typeface="Short Stack"/>
              <a:sym typeface="Short Stack"/>
            </a:endParaRPr>
          </a:p>
          <a:p>
            <a:pPr indent="-355600" lvl="1" marL="914400" rtl="0" algn="l">
              <a:lnSpc>
                <a:spcPct val="115000"/>
              </a:lnSpc>
              <a:spcBef>
                <a:spcPts val="0"/>
              </a:spcBef>
              <a:spcAft>
                <a:spcPts val="0"/>
              </a:spcAft>
              <a:buClr>
                <a:srgbClr val="000000"/>
              </a:buClr>
              <a:buSzPts val="2000"/>
              <a:buFont typeface="Short Stack"/>
              <a:buChar char="○"/>
            </a:pPr>
            <a:r>
              <a:rPr lang="en-US">
                <a:solidFill>
                  <a:srgbClr val="000000"/>
                </a:solidFill>
                <a:latin typeface="Short Stack"/>
                <a:ea typeface="Short Stack"/>
                <a:cs typeface="Short Stack"/>
                <a:sym typeface="Short Stack"/>
              </a:rPr>
              <a:t>Prepared with all supplies:</a:t>
            </a:r>
            <a:endParaRPr>
              <a:solidFill>
                <a:srgbClr val="000000"/>
              </a:solidFill>
              <a:latin typeface="Short Stack"/>
              <a:ea typeface="Short Stack"/>
              <a:cs typeface="Short Stack"/>
              <a:sym typeface="Short Stack"/>
            </a:endParaRPr>
          </a:p>
          <a:p>
            <a:pPr indent="-309880" lvl="2" marL="1371600" rtl="0" algn="l">
              <a:lnSpc>
                <a:spcPct val="115000"/>
              </a:lnSpc>
              <a:spcBef>
                <a:spcPts val="0"/>
              </a:spcBef>
              <a:spcAft>
                <a:spcPts val="0"/>
              </a:spcAft>
              <a:buClr>
                <a:srgbClr val="000000"/>
              </a:buClr>
              <a:buSzPts val="740"/>
              <a:buFont typeface="Short Stack"/>
              <a:buNone/>
            </a:pPr>
            <a:r>
              <a:rPr lang="en-US" sz="1100">
                <a:solidFill>
                  <a:srgbClr val="000000"/>
                </a:solidFill>
                <a:latin typeface="Short Stack"/>
                <a:ea typeface="Short Stack"/>
                <a:cs typeface="Short Stack"/>
                <a:sym typeface="Short Stack"/>
              </a:rPr>
              <a:t>1</a:t>
            </a:r>
            <a:r>
              <a:rPr lang="en-US" sz="1400">
                <a:solidFill>
                  <a:srgbClr val="000000"/>
                </a:solidFill>
                <a:latin typeface="Short Stack"/>
                <a:ea typeface="Short Stack"/>
                <a:cs typeface="Short Stack"/>
                <a:sym typeface="Short Stack"/>
              </a:rPr>
              <a:t>. Backpack</a:t>
            </a:r>
            <a:endParaRPr sz="1400">
              <a:solidFill>
                <a:srgbClr val="000000"/>
              </a:solidFill>
              <a:latin typeface="Short Stack"/>
              <a:ea typeface="Short Stack"/>
              <a:cs typeface="Short Stack"/>
              <a:sym typeface="Short Stack"/>
            </a:endParaRPr>
          </a:p>
          <a:p>
            <a:pPr indent="-309880" lvl="2" marL="1371600" rtl="0" algn="l">
              <a:lnSpc>
                <a:spcPct val="115000"/>
              </a:lnSpc>
              <a:spcBef>
                <a:spcPts val="0"/>
              </a:spcBef>
              <a:spcAft>
                <a:spcPts val="0"/>
              </a:spcAft>
              <a:buClr>
                <a:srgbClr val="000000"/>
              </a:buClr>
              <a:buSzPts val="1040"/>
              <a:buFont typeface="Short Stack"/>
              <a:buNone/>
            </a:pPr>
            <a:r>
              <a:rPr lang="en-US" sz="1400">
                <a:solidFill>
                  <a:srgbClr val="000000"/>
                </a:solidFill>
                <a:latin typeface="Short Stack"/>
                <a:ea typeface="Short Stack"/>
                <a:cs typeface="Short Stack"/>
                <a:sym typeface="Short Stack"/>
              </a:rPr>
              <a:t>2. Extra face masks (we recommend 5)</a:t>
            </a:r>
            <a:endParaRPr sz="1400">
              <a:solidFill>
                <a:srgbClr val="000000"/>
              </a:solidFill>
              <a:latin typeface="Short Stack"/>
              <a:ea typeface="Short Stack"/>
              <a:cs typeface="Short Stack"/>
              <a:sym typeface="Short Stack"/>
            </a:endParaRPr>
          </a:p>
          <a:p>
            <a:pPr indent="-309880" lvl="2" marL="1371600" rtl="0" algn="l">
              <a:lnSpc>
                <a:spcPct val="115000"/>
              </a:lnSpc>
              <a:spcBef>
                <a:spcPts val="0"/>
              </a:spcBef>
              <a:spcAft>
                <a:spcPts val="0"/>
              </a:spcAft>
              <a:buClr>
                <a:srgbClr val="000000"/>
              </a:buClr>
              <a:buSzPts val="1040"/>
              <a:buFont typeface="Short Stack"/>
              <a:buNone/>
            </a:pPr>
            <a:r>
              <a:rPr lang="en-US" sz="1400">
                <a:solidFill>
                  <a:srgbClr val="000000"/>
                </a:solidFill>
                <a:latin typeface="Short Stack"/>
                <a:ea typeface="Short Stack"/>
                <a:cs typeface="Short Stack"/>
                <a:sym typeface="Short Stack"/>
              </a:rPr>
              <a:t>     (2 plastic bags in backpack: 1 labeled clean, 1 labeled dirty)</a:t>
            </a:r>
            <a:endParaRPr sz="1400">
              <a:solidFill>
                <a:srgbClr val="000000"/>
              </a:solidFill>
              <a:latin typeface="Short Stack"/>
              <a:ea typeface="Short Stack"/>
              <a:cs typeface="Short Stack"/>
              <a:sym typeface="Short Stack"/>
            </a:endParaRPr>
          </a:p>
          <a:p>
            <a:pPr indent="-309880" lvl="2" marL="1371600" rtl="0" algn="l">
              <a:lnSpc>
                <a:spcPct val="115000"/>
              </a:lnSpc>
              <a:spcBef>
                <a:spcPts val="0"/>
              </a:spcBef>
              <a:spcAft>
                <a:spcPts val="0"/>
              </a:spcAft>
              <a:buClr>
                <a:srgbClr val="000000"/>
              </a:buClr>
              <a:buSzPts val="1040"/>
              <a:buFont typeface="Short Stack"/>
              <a:buNone/>
            </a:pPr>
            <a:r>
              <a:rPr lang="en-US" sz="1400">
                <a:solidFill>
                  <a:srgbClr val="000000"/>
                </a:solidFill>
                <a:latin typeface="Short Stack"/>
                <a:ea typeface="Short Stack"/>
                <a:cs typeface="Short Stack"/>
                <a:sym typeface="Short Stack"/>
              </a:rPr>
              <a:t>3. Water bottle filled with water with name label</a:t>
            </a:r>
            <a:endParaRPr sz="1400">
              <a:solidFill>
                <a:srgbClr val="000000"/>
              </a:solidFill>
              <a:latin typeface="Short Stack"/>
              <a:ea typeface="Short Stack"/>
              <a:cs typeface="Short Stack"/>
              <a:sym typeface="Short Stack"/>
            </a:endParaRPr>
          </a:p>
          <a:p>
            <a:pPr indent="-309880" lvl="2" marL="1371600" rtl="0" algn="l">
              <a:lnSpc>
                <a:spcPct val="115000"/>
              </a:lnSpc>
              <a:spcBef>
                <a:spcPts val="0"/>
              </a:spcBef>
              <a:spcAft>
                <a:spcPts val="0"/>
              </a:spcAft>
              <a:buClr>
                <a:srgbClr val="000000"/>
              </a:buClr>
              <a:buSzPts val="1040"/>
              <a:buFont typeface="Short Stack"/>
              <a:buNone/>
            </a:pPr>
            <a:r>
              <a:rPr lang="en-US" sz="1400">
                <a:solidFill>
                  <a:srgbClr val="000000"/>
                </a:solidFill>
                <a:latin typeface="Short Stack"/>
                <a:ea typeface="Short Stack"/>
                <a:cs typeface="Short Stack"/>
                <a:sym typeface="Short Stack"/>
              </a:rPr>
              <a:t>      (Drinking fountains are not available only bottle fillers)</a:t>
            </a:r>
            <a:endParaRPr sz="1400">
              <a:solidFill>
                <a:srgbClr val="000000"/>
              </a:solidFill>
              <a:latin typeface="Short Stack"/>
              <a:ea typeface="Short Stack"/>
              <a:cs typeface="Short Stack"/>
              <a:sym typeface="Short Stack"/>
            </a:endParaRPr>
          </a:p>
          <a:p>
            <a:pPr indent="-309880" lvl="2" marL="1371600" rtl="0" algn="l">
              <a:lnSpc>
                <a:spcPct val="115000"/>
              </a:lnSpc>
              <a:spcBef>
                <a:spcPts val="0"/>
              </a:spcBef>
              <a:spcAft>
                <a:spcPts val="0"/>
              </a:spcAft>
              <a:buClr>
                <a:srgbClr val="000000"/>
              </a:buClr>
              <a:buSzPts val="1040"/>
              <a:buFont typeface="Short Stack"/>
              <a:buNone/>
            </a:pPr>
            <a:r>
              <a:rPr lang="en-US" sz="1400">
                <a:solidFill>
                  <a:srgbClr val="000000"/>
                </a:solidFill>
                <a:latin typeface="Short Stack"/>
                <a:ea typeface="Short Stack"/>
                <a:cs typeface="Short Stack"/>
                <a:sym typeface="Short Stack"/>
              </a:rPr>
              <a:t>4. Lunch (or pre order hot lunch)</a:t>
            </a:r>
            <a:endParaRPr sz="1400">
              <a:solidFill>
                <a:srgbClr val="000000"/>
              </a:solidFill>
              <a:latin typeface="Short Stack"/>
              <a:ea typeface="Short Stack"/>
              <a:cs typeface="Short Stack"/>
              <a:sym typeface="Short Stack"/>
            </a:endParaRPr>
          </a:p>
          <a:p>
            <a:pPr indent="-309880" lvl="2" marL="1371600" rtl="0" algn="l">
              <a:lnSpc>
                <a:spcPct val="115000"/>
              </a:lnSpc>
              <a:spcBef>
                <a:spcPts val="0"/>
              </a:spcBef>
              <a:spcAft>
                <a:spcPts val="0"/>
              </a:spcAft>
              <a:buClr>
                <a:srgbClr val="000000"/>
              </a:buClr>
              <a:buSzPts val="1040"/>
              <a:buFont typeface="Short Stack"/>
              <a:buNone/>
            </a:pPr>
            <a:r>
              <a:rPr lang="en-US" sz="1400">
                <a:solidFill>
                  <a:srgbClr val="000000"/>
                </a:solidFill>
                <a:latin typeface="Short Stack"/>
                <a:ea typeface="Short Stack"/>
                <a:cs typeface="Short Stack"/>
                <a:sym typeface="Short Stack"/>
              </a:rPr>
              <a:t>5. Snack</a:t>
            </a:r>
            <a:endParaRPr sz="1400">
              <a:solidFill>
                <a:srgbClr val="000000"/>
              </a:solidFill>
              <a:latin typeface="Short Stack"/>
              <a:ea typeface="Short Stack"/>
              <a:cs typeface="Short Stack"/>
              <a:sym typeface="Short Stack"/>
            </a:endParaRPr>
          </a:p>
          <a:p>
            <a:pPr indent="-309880" lvl="2" marL="1371600" rtl="0" algn="l">
              <a:lnSpc>
                <a:spcPct val="115000"/>
              </a:lnSpc>
              <a:spcBef>
                <a:spcPts val="0"/>
              </a:spcBef>
              <a:spcAft>
                <a:spcPts val="0"/>
              </a:spcAft>
              <a:buClr>
                <a:srgbClr val="000000"/>
              </a:buClr>
              <a:buSzPts val="1040"/>
              <a:buFont typeface="Short Stack"/>
              <a:buNone/>
            </a:pPr>
            <a:r>
              <a:rPr lang="en-US" sz="1400">
                <a:solidFill>
                  <a:srgbClr val="000000"/>
                </a:solidFill>
                <a:latin typeface="Short Stack"/>
                <a:ea typeface="Short Stack"/>
                <a:cs typeface="Short Stack"/>
                <a:sym typeface="Short Stack"/>
              </a:rPr>
              <a:t>6. Take Home Folder in backpack everyday</a:t>
            </a:r>
            <a:endParaRPr sz="1400">
              <a:solidFill>
                <a:srgbClr val="000000"/>
              </a:solidFill>
              <a:latin typeface="Short Stack"/>
              <a:ea typeface="Short Stack"/>
              <a:cs typeface="Short Stack"/>
              <a:sym typeface="Short Stack"/>
            </a:endParaRPr>
          </a:p>
          <a:p>
            <a:pPr indent="-309880" lvl="2" marL="1371600" rtl="0" algn="l">
              <a:lnSpc>
                <a:spcPct val="115000"/>
              </a:lnSpc>
              <a:spcBef>
                <a:spcPts val="0"/>
              </a:spcBef>
              <a:spcAft>
                <a:spcPts val="0"/>
              </a:spcAft>
              <a:buClr>
                <a:srgbClr val="000000"/>
              </a:buClr>
              <a:buSzPts val="1040"/>
              <a:buFont typeface="Short Stack"/>
              <a:buNone/>
            </a:pPr>
            <a:r>
              <a:rPr lang="en-US" sz="1400">
                <a:solidFill>
                  <a:srgbClr val="000000"/>
                </a:solidFill>
                <a:latin typeface="Short Stack"/>
                <a:ea typeface="Short Stack"/>
                <a:cs typeface="Short Stack"/>
                <a:sym typeface="Short Stack"/>
              </a:rPr>
              <a:t>      (Your child will receive this folder on Wednesday)</a:t>
            </a:r>
            <a:endParaRPr sz="1400">
              <a:solidFill>
                <a:srgbClr val="000000"/>
              </a:solidFill>
              <a:latin typeface="Short Stack"/>
              <a:ea typeface="Short Stack"/>
              <a:cs typeface="Short Stack"/>
              <a:sym typeface="Short Stack"/>
            </a:endParaRPr>
          </a:p>
          <a:p>
            <a:pPr indent="-309880" lvl="2" marL="1371600" rtl="0" algn="l">
              <a:lnSpc>
                <a:spcPct val="115000"/>
              </a:lnSpc>
              <a:spcBef>
                <a:spcPts val="0"/>
              </a:spcBef>
              <a:spcAft>
                <a:spcPts val="0"/>
              </a:spcAft>
              <a:buClr>
                <a:srgbClr val="000000"/>
              </a:buClr>
              <a:buSzPts val="1040"/>
              <a:buFont typeface="Short Stack"/>
              <a:buNone/>
            </a:pPr>
            <a:r>
              <a:t/>
            </a:r>
            <a:endParaRPr sz="1400">
              <a:solidFill>
                <a:srgbClr val="000000"/>
              </a:solidFill>
              <a:latin typeface="Short Stack"/>
              <a:ea typeface="Short Stack"/>
              <a:cs typeface="Short Stack"/>
              <a:sym typeface="Short Stack"/>
            </a:endParaRPr>
          </a:p>
          <a:p>
            <a:pPr indent="-309880" lvl="2" marL="1371600" rtl="0" algn="l">
              <a:lnSpc>
                <a:spcPct val="115000"/>
              </a:lnSpc>
              <a:spcBef>
                <a:spcPts val="0"/>
              </a:spcBef>
              <a:spcAft>
                <a:spcPts val="0"/>
              </a:spcAft>
              <a:buClr>
                <a:srgbClr val="000000"/>
              </a:buClr>
              <a:buSzPts val="1040"/>
              <a:buFont typeface="Short Stack"/>
              <a:buNone/>
            </a:pPr>
            <a:r>
              <a:rPr lang="en-US" sz="1400">
                <a:solidFill>
                  <a:srgbClr val="000000"/>
                </a:solidFill>
                <a:latin typeface="Short Stack"/>
                <a:ea typeface="Short Stack"/>
                <a:cs typeface="Short Stack"/>
                <a:sym typeface="Short Stack"/>
              </a:rPr>
              <a:t>Weather Dependent: </a:t>
            </a:r>
            <a:endParaRPr sz="1400">
              <a:solidFill>
                <a:srgbClr val="000000"/>
              </a:solidFill>
              <a:latin typeface="Short Stack"/>
              <a:ea typeface="Short Stack"/>
              <a:cs typeface="Short Stack"/>
              <a:sym typeface="Short Stack"/>
            </a:endParaRPr>
          </a:p>
          <a:p>
            <a:pPr indent="-309880" lvl="2" marL="1371600" rtl="0" algn="l">
              <a:lnSpc>
                <a:spcPct val="115000"/>
              </a:lnSpc>
              <a:spcBef>
                <a:spcPts val="0"/>
              </a:spcBef>
              <a:spcAft>
                <a:spcPts val="0"/>
              </a:spcAft>
              <a:buClr>
                <a:srgbClr val="000000"/>
              </a:buClr>
              <a:buSzPts val="1040"/>
              <a:buFont typeface="Short Stack"/>
              <a:buNone/>
            </a:pPr>
            <a:r>
              <a:rPr lang="en-US" sz="1400">
                <a:solidFill>
                  <a:srgbClr val="000000"/>
                </a:solidFill>
                <a:latin typeface="Short Stack"/>
                <a:ea typeface="Short Stack"/>
                <a:cs typeface="Short Stack"/>
                <a:sym typeface="Short Stack"/>
              </a:rPr>
              <a:t>Coat/ Raincoat depending on the weather.</a:t>
            </a:r>
            <a:endParaRPr sz="1400">
              <a:solidFill>
                <a:srgbClr val="000000"/>
              </a:solidFill>
              <a:latin typeface="Short Stack"/>
              <a:ea typeface="Short Stack"/>
              <a:cs typeface="Short Stack"/>
              <a:sym typeface="Short Stack"/>
            </a:endParaRPr>
          </a:p>
          <a:p>
            <a:pPr indent="-309880" lvl="2" marL="1371600" rtl="0" algn="l">
              <a:lnSpc>
                <a:spcPct val="115000"/>
              </a:lnSpc>
              <a:spcBef>
                <a:spcPts val="0"/>
              </a:spcBef>
              <a:spcAft>
                <a:spcPts val="0"/>
              </a:spcAft>
              <a:buClr>
                <a:srgbClr val="000000"/>
              </a:buClr>
              <a:buSzPts val="1040"/>
              <a:buFont typeface="Short Stack"/>
              <a:buNone/>
            </a:pPr>
            <a:r>
              <a:rPr lang="en-US" sz="1400">
                <a:solidFill>
                  <a:srgbClr val="000000"/>
                </a:solidFill>
                <a:latin typeface="Short Stack"/>
                <a:ea typeface="Short Stack"/>
                <a:cs typeface="Short Stack"/>
                <a:sym typeface="Short Stack"/>
              </a:rPr>
              <a:t>	We got out to recess 3 times everyday!</a:t>
            </a:r>
            <a:endParaRPr sz="1400">
              <a:solidFill>
                <a:srgbClr val="000000"/>
              </a:solidFill>
              <a:latin typeface="Short Stack"/>
              <a:ea typeface="Short Stack"/>
              <a:cs typeface="Short Stack"/>
              <a:sym typeface="Short Stack"/>
            </a:endParaRPr>
          </a:p>
          <a:p>
            <a:pPr indent="-309880" lvl="2" marL="1371600" rtl="0" algn="l">
              <a:lnSpc>
                <a:spcPct val="115000"/>
              </a:lnSpc>
              <a:spcBef>
                <a:spcPts val="0"/>
              </a:spcBef>
              <a:spcAft>
                <a:spcPts val="0"/>
              </a:spcAft>
              <a:buClr>
                <a:srgbClr val="000000"/>
              </a:buClr>
              <a:buSzPts val="1040"/>
              <a:buFont typeface="Short Stack"/>
              <a:buNone/>
            </a:pPr>
            <a:r>
              <a:rPr lang="en-US" sz="1400">
                <a:solidFill>
                  <a:srgbClr val="000000"/>
                </a:solidFill>
                <a:latin typeface="Short Stack"/>
                <a:ea typeface="Short Stack"/>
                <a:cs typeface="Short Stack"/>
                <a:sym typeface="Short Stack"/>
              </a:rPr>
              <a:t>Rainboots (optional)</a:t>
            </a:r>
            <a:endParaRPr sz="1400">
              <a:solidFill>
                <a:srgbClr val="000000"/>
              </a:solidFill>
              <a:latin typeface="Short Stack"/>
              <a:ea typeface="Short Stack"/>
              <a:cs typeface="Short Stack"/>
              <a:sym typeface="Short Stack"/>
            </a:endParaRPr>
          </a:p>
          <a:p>
            <a:pPr indent="-309880" lvl="2" marL="1371600" rtl="0" algn="l">
              <a:lnSpc>
                <a:spcPct val="115000"/>
              </a:lnSpc>
              <a:spcBef>
                <a:spcPts val="0"/>
              </a:spcBef>
              <a:spcAft>
                <a:spcPts val="0"/>
              </a:spcAft>
              <a:buClr>
                <a:srgbClr val="000000"/>
              </a:buClr>
              <a:buSzPts val="1040"/>
              <a:buFont typeface="Short Stack"/>
              <a:buNone/>
            </a:pPr>
            <a:r>
              <a:t/>
            </a:r>
            <a:endParaRPr sz="1400">
              <a:solidFill>
                <a:srgbClr val="000000"/>
              </a:solidFill>
              <a:latin typeface="Short Stack"/>
              <a:ea typeface="Short Stack"/>
              <a:cs typeface="Short Stack"/>
              <a:sym typeface="Short Stack"/>
            </a:endParaRPr>
          </a:p>
          <a:p>
            <a:pPr indent="-309880" lvl="2" marL="1371600" rtl="0" algn="l">
              <a:lnSpc>
                <a:spcPct val="115000"/>
              </a:lnSpc>
              <a:spcBef>
                <a:spcPts val="0"/>
              </a:spcBef>
              <a:spcAft>
                <a:spcPts val="0"/>
              </a:spcAft>
              <a:buClr>
                <a:srgbClr val="000000"/>
              </a:buClr>
              <a:buSzPts val="1040"/>
              <a:buFont typeface="Short Stack"/>
              <a:buNone/>
            </a:pPr>
            <a:r>
              <a:rPr lang="en-US" sz="1400">
                <a:solidFill>
                  <a:srgbClr val="000000"/>
                </a:solidFill>
                <a:latin typeface="Short Stack"/>
                <a:ea typeface="Short Stack"/>
                <a:cs typeface="Short Stack"/>
                <a:sym typeface="Short Stack"/>
              </a:rPr>
              <a:t>Please don’t bring toys, stuffed animals, lip gloss, or distracting jewelry.</a:t>
            </a:r>
            <a:endParaRPr sz="1400">
              <a:solidFill>
                <a:srgbClr val="000000"/>
              </a:solidFill>
              <a:latin typeface="Short Stack"/>
              <a:ea typeface="Short Stack"/>
              <a:cs typeface="Short Stack"/>
              <a:sym typeface="Short Stack"/>
            </a:endParaRPr>
          </a:p>
          <a:p>
            <a:pPr indent="-309880" lvl="2" marL="1371600" rtl="0" algn="l">
              <a:lnSpc>
                <a:spcPct val="115000"/>
              </a:lnSpc>
              <a:spcBef>
                <a:spcPts val="0"/>
              </a:spcBef>
              <a:spcAft>
                <a:spcPts val="0"/>
              </a:spcAft>
              <a:buClr>
                <a:srgbClr val="000000"/>
              </a:buClr>
              <a:buSzPts val="1440"/>
              <a:buFont typeface="Short Stack"/>
              <a:buNone/>
            </a:pPr>
            <a:r>
              <a:t/>
            </a:r>
            <a:endParaRPr>
              <a:solidFill>
                <a:srgbClr val="000000"/>
              </a:solidFill>
              <a:latin typeface="Short Stack"/>
              <a:ea typeface="Short Stack"/>
              <a:cs typeface="Short Stack"/>
              <a:sym typeface="Short Stack"/>
            </a:endParaRPr>
          </a:p>
          <a:p>
            <a:pPr indent="-309880" lvl="2" marL="1371600" rtl="0" algn="l">
              <a:lnSpc>
                <a:spcPct val="115000"/>
              </a:lnSpc>
              <a:spcBef>
                <a:spcPts val="0"/>
              </a:spcBef>
              <a:spcAft>
                <a:spcPts val="0"/>
              </a:spcAft>
              <a:buClr>
                <a:srgbClr val="000000"/>
              </a:buClr>
              <a:buSzPts val="1440"/>
              <a:buFont typeface="Short Stack"/>
              <a:buNone/>
            </a:pPr>
            <a:r>
              <a:t/>
            </a:r>
            <a:endParaRPr>
              <a:solidFill>
                <a:srgbClr val="000000"/>
              </a:solidFill>
              <a:latin typeface="Short Stack"/>
              <a:ea typeface="Short Stack"/>
              <a:cs typeface="Short Stack"/>
              <a:sym typeface="Short Stack"/>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4" name="Shape 134"/>
        <p:cNvGrpSpPr/>
        <p:nvPr/>
      </p:nvGrpSpPr>
      <p:grpSpPr>
        <a:xfrm>
          <a:off x="0" y="0"/>
          <a:ext cx="0" cy="0"/>
          <a:chOff x="0" y="0"/>
          <a:chExt cx="0" cy="0"/>
        </a:xfrm>
      </p:grpSpPr>
      <p:sp>
        <p:nvSpPr>
          <p:cNvPr id="135" name="Google Shape;135;p2"/>
          <p:cNvSpPr txBox="1"/>
          <p:nvPr>
            <p:ph type="title"/>
          </p:nvPr>
        </p:nvSpPr>
        <p:spPr>
          <a:xfrm>
            <a:off x="646325" y="265150"/>
            <a:ext cx="10907400" cy="719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C00000"/>
              </a:buClr>
              <a:buSzPts val="4000"/>
              <a:buFont typeface="Short Stack"/>
              <a:buNone/>
            </a:pPr>
            <a:r>
              <a:rPr lang="en-US" sz="4200">
                <a:solidFill>
                  <a:srgbClr val="C00000"/>
                </a:solidFill>
                <a:latin typeface="Short Stack"/>
                <a:ea typeface="Short Stack"/>
                <a:cs typeface="Short Stack"/>
                <a:sym typeface="Short Stack"/>
              </a:rPr>
              <a:t>1st grade procedures are all about:</a:t>
            </a:r>
            <a:endParaRPr sz="4200">
              <a:solidFill>
                <a:srgbClr val="C00000"/>
              </a:solidFill>
              <a:latin typeface="Short Stack"/>
              <a:ea typeface="Short Stack"/>
              <a:cs typeface="Short Stack"/>
              <a:sym typeface="Short Stack"/>
            </a:endParaRPr>
          </a:p>
        </p:txBody>
      </p:sp>
      <p:sp>
        <p:nvSpPr>
          <p:cNvPr id="136" name="Google Shape;136;p2"/>
          <p:cNvSpPr txBox="1"/>
          <p:nvPr>
            <p:ph idx="1" type="body"/>
          </p:nvPr>
        </p:nvSpPr>
        <p:spPr>
          <a:xfrm>
            <a:off x="1319571" y="1223488"/>
            <a:ext cx="9372600" cy="4114800"/>
          </a:xfrm>
          <a:prstGeom prst="rect">
            <a:avLst/>
          </a:prstGeom>
          <a:noFill/>
          <a:ln>
            <a:noFill/>
          </a:ln>
        </p:spPr>
        <p:txBody>
          <a:bodyPr anchorCtr="0" anchor="t" bIns="45700" lIns="91425" spcFirstLastPara="1" rIns="91425" wrap="square" tIns="45700">
            <a:normAutofit/>
          </a:bodyPr>
          <a:lstStyle/>
          <a:p>
            <a:pPr indent="-228600" lvl="0" marL="274320" rtl="0" algn="l">
              <a:lnSpc>
                <a:spcPct val="90000"/>
              </a:lnSpc>
              <a:spcBef>
                <a:spcPts val="0"/>
              </a:spcBef>
              <a:spcAft>
                <a:spcPts val="0"/>
              </a:spcAft>
              <a:buClr>
                <a:srgbClr val="434343"/>
              </a:buClr>
              <a:buSzPts val="1600"/>
              <a:buChar char="▪"/>
            </a:pPr>
            <a:r>
              <a:rPr lang="en-US">
                <a:solidFill>
                  <a:srgbClr val="434343"/>
                </a:solidFill>
                <a:latin typeface="Short Stack"/>
                <a:ea typeface="Short Stack"/>
                <a:cs typeface="Short Stack"/>
                <a:sym typeface="Short Stack"/>
              </a:rPr>
              <a:t>Learning through inquiry &amp; exploration</a:t>
            </a:r>
            <a:endParaRPr>
              <a:solidFill>
                <a:srgbClr val="434343"/>
              </a:solidFill>
            </a:endParaRPr>
          </a:p>
          <a:p>
            <a:pPr indent="-228600" lvl="0" marL="274320" rtl="0" algn="l">
              <a:lnSpc>
                <a:spcPct val="90000"/>
              </a:lnSpc>
              <a:spcBef>
                <a:spcPts val="1800"/>
              </a:spcBef>
              <a:spcAft>
                <a:spcPts val="0"/>
              </a:spcAft>
              <a:buClr>
                <a:srgbClr val="434343"/>
              </a:buClr>
              <a:buSzPts val="1600"/>
              <a:buChar char="▪"/>
            </a:pPr>
            <a:r>
              <a:rPr lang="en-US">
                <a:solidFill>
                  <a:srgbClr val="434343"/>
                </a:solidFill>
                <a:latin typeface="Short Stack"/>
                <a:ea typeface="Short Stack"/>
                <a:cs typeface="Short Stack"/>
                <a:sym typeface="Short Stack"/>
              </a:rPr>
              <a:t>Learning study skills</a:t>
            </a:r>
            <a:endParaRPr>
              <a:solidFill>
                <a:srgbClr val="434343"/>
              </a:solidFill>
            </a:endParaRPr>
          </a:p>
          <a:p>
            <a:pPr indent="-228600" lvl="0" marL="274320" rtl="0" algn="l">
              <a:lnSpc>
                <a:spcPct val="90000"/>
              </a:lnSpc>
              <a:spcBef>
                <a:spcPts val="1800"/>
              </a:spcBef>
              <a:spcAft>
                <a:spcPts val="0"/>
              </a:spcAft>
              <a:buClr>
                <a:srgbClr val="434343"/>
              </a:buClr>
              <a:buSzPts val="1600"/>
              <a:buChar char="▪"/>
            </a:pPr>
            <a:r>
              <a:rPr lang="en-US">
                <a:solidFill>
                  <a:srgbClr val="434343"/>
                </a:solidFill>
                <a:latin typeface="Short Stack"/>
                <a:ea typeface="Short Stack"/>
                <a:cs typeface="Short Stack"/>
                <a:sym typeface="Short Stack"/>
              </a:rPr>
              <a:t>Practicing organizational skills</a:t>
            </a:r>
            <a:endParaRPr>
              <a:solidFill>
                <a:srgbClr val="434343"/>
              </a:solidFill>
            </a:endParaRPr>
          </a:p>
          <a:p>
            <a:pPr indent="-228600" lvl="0" marL="274320" rtl="0" algn="l">
              <a:lnSpc>
                <a:spcPct val="90000"/>
              </a:lnSpc>
              <a:spcBef>
                <a:spcPts val="1800"/>
              </a:spcBef>
              <a:spcAft>
                <a:spcPts val="0"/>
              </a:spcAft>
              <a:buClr>
                <a:srgbClr val="434343"/>
              </a:buClr>
              <a:buSzPts val="1600"/>
              <a:buChar char="▪"/>
            </a:pPr>
            <a:r>
              <a:rPr lang="en-US">
                <a:solidFill>
                  <a:srgbClr val="434343"/>
                </a:solidFill>
                <a:latin typeface="Short Stack"/>
                <a:ea typeface="Short Stack"/>
                <a:cs typeface="Short Stack"/>
                <a:sym typeface="Short Stack"/>
              </a:rPr>
              <a:t>Working hard</a:t>
            </a:r>
            <a:endParaRPr>
              <a:solidFill>
                <a:srgbClr val="434343"/>
              </a:solidFill>
              <a:latin typeface="Short Stack"/>
              <a:ea typeface="Short Stack"/>
              <a:cs typeface="Short Stack"/>
              <a:sym typeface="Short Stack"/>
            </a:endParaRPr>
          </a:p>
          <a:p>
            <a:pPr indent="-228600" lvl="0" marL="274320" rtl="0" algn="l">
              <a:lnSpc>
                <a:spcPct val="90000"/>
              </a:lnSpc>
              <a:spcBef>
                <a:spcPts val="1800"/>
              </a:spcBef>
              <a:spcAft>
                <a:spcPts val="0"/>
              </a:spcAft>
              <a:buClr>
                <a:srgbClr val="434343"/>
              </a:buClr>
              <a:buSzPts val="1600"/>
              <a:buChar char="▪"/>
            </a:pPr>
            <a:r>
              <a:rPr lang="en-US">
                <a:solidFill>
                  <a:srgbClr val="434343"/>
                </a:solidFill>
                <a:latin typeface="Short Stack"/>
                <a:ea typeface="Short Stack"/>
                <a:cs typeface="Short Stack"/>
                <a:sym typeface="Short Stack"/>
              </a:rPr>
              <a:t>Working collaboratively in groups</a:t>
            </a:r>
            <a:endParaRPr>
              <a:solidFill>
                <a:srgbClr val="434343"/>
              </a:solidFill>
            </a:endParaRPr>
          </a:p>
          <a:p>
            <a:pPr indent="-228600" lvl="0" marL="274320" rtl="0" algn="l">
              <a:lnSpc>
                <a:spcPct val="90000"/>
              </a:lnSpc>
              <a:spcBef>
                <a:spcPts val="1800"/>
              </a:spcBef>
              <a:spcAft>
                <a:spcPts val="0"/>
              </a:spcAft>
              <a:buClr>
                <a:srgbClr val="434343"/>
              </a:buClr>
              <a:buSzPts val="1600"/>
              <a:buChar char="▪"/>
            </a:pPr>
            <a:r>
              <a:rPr lang="en-US">
                <a:solidFill>
                  <a:srgbClr val="434343"/>
                </a:solidFill>
                <a:latin typeface="Short Stack"/>
                <a:ea typeface="Short Stack"/>
                <a:cs typeface="Short Stack"/>
                <a:sym typeface="Short Stack"/>
              </a:rPr>
              <a:t>Learning how to communicate effectively</a:t>
            </a:r>
            <a:endParaRPr>
              <a:solidFill>
                <a:srgbClr val="434343"/>
              </a:solidFill>
            </a:endParaRPr>
          </a:p>
          <a:p>
            <a:pPr indent="-228600" lvl="0" marL="274320" rtl="0" algn="l">
              <a:lnSpc>
                <a:spcPct val="90000"/>
              </a:lnSpc>
              <a:spcBef>
                <a:spcPts val="1800"/>
              </a:spcBef>
              <a:spcAft>
                <a:spcPts val="0"/>
              </a:spcAft>
              <a:buClr>
                <a:srgbClr val="434343"/>
              </a:buClr>
              <a:buSzPts val="1600"/>
              <a:buChar char="▪"/>
            </a:pPr>
            <a:r>
              <a:rPr lang="en-US">
                <a:solidFill>
                  <a:srgbClr val="434343"/>
                </a:solidFill>
                <a:latin typeface="Short Stack"/>
                <a:ea typeface="Short Stack"/>
                <a:cs typeface="Short Stack"/>
                <a:sym typeface="Short Stack"/>
              </a:rPr>
              <a:t>Staying safe and healthy</a:t>
            </a:r>
            <a:endParaRPr>
              <a:solidFill>
                <a:srgbClr val="434343"/>
              </a:solidFill>
            </a:endParaRPr>
          </a:p>
          <a:p>
            <a:pPr indent="-228600" lvl="0" marL="274320" rtl="0" algn="l">
              <a:lnSpc>
                <a:spcPct val="90000"/>
              </a:lnSpc>
              <a:spcBef>
                <a:spcPts val="1800"/>
              </a:spcBef>
              <a:spcAft>
                <a:spcPts val="0"/>
              </a:spcAft>
              <a:buClr>
                <a:srgbClr val="434343"/>
              </a:buClr>
              <a:buSzPts val="1600"/>
              <a:buChar char="▪"/>
            </a:pPr>
            <a:r>
              <a:rPr lang="en-US">
                <a:solidFill>
                  <a:srgbClr val="434343"/>
                </a:solidFill>
                <a:latin typeface="Short Stack"/>
                <a:ea typeface="Short Stack"/>
                <a:cs typeface="Short Stack"/>
                <a:sym typeface="Short Stack"/>
              </a:rPr>
              <a:t>Treating others with respect</a:t>
            </a:r>
            <a:endParaRPr>
              <a:solidFill>
                <a:srgbClr val="434343"/>
              </a:solidFill>
            </a:endParaRPr>
          </a:p>
        </p:txBody>
      </p:sp>
      <p:pic>
        <p:nvPicPr>
          <p:cNvPr descr="http://images.clipartpanda.com/handwriting-without-tears-clipart-10.png" id="137" name="Google Shape;137;p2"/>
          <p:cNvPicPr preferRelativeResize="0"/>
          <p:nvPr/>
        </p:nvPicPr>
        <p:blipFill rotWithShape="1">
          <a:blip r:embed="rId3">
            <a:alphaModFix/>
          </a:blip>
          <a:srcRect b="0" l="0" r="0" t="0"/>
          <a:stretch/>
        </p:blipFill>
        <p:spPr>
          <a:xfrm>
            <a:off x="7710246" y="1452088"/>
            <a:ext cx="4079665" cy="42773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1" name="Shape 141"/>
        <p:cNvGrpSpPr/>
        <p:nvPr/>
      </p:nvGrpSpPr>
      <p:grpSpPr>
        <a:xfrm>
          <a:off x="0" y="0"/>
          <a:ext cx="0" cy="0"/>
          <a:chOff x="0" y="0"/>
          <a:chExt cx="0" cy="0"/>
        </a:xfrm>
      </p:grpSpPr>
      <p:sp>
        <p:nvSpPr>
          <p:cNvPr id="142" name="Google Shape;142;p19"/>
          <p:cNvSpPr txBox="1"/>
          <p:nvPr>
            <p:ph type="title"/>
          </p:nvPr>
        </p:nvSpPr>
        <p:spPr>
          <a:xfrm>
            <a:off x="703800" y="214000"/>
            <a:ext cx="10596900" cy="1094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C00000"/>
              </a:buClr>
              <a:buSzPts val="6600"/>
              <a:buFont typeface="Short Stack"/>
              <a:buNone/>
            </a:pPr>
            <a:r>
              <a:rPr lang="en-US" sz="6600">
                <a:solidFill>
                  <a:srgbClr val="C00000"/>
                </a:solidFill>
                <a:latin typeface="Short Stack"/>
                <a:ea typeface="Short Stack"/>
                <a:cs typeface="Short Stack"/>
                <a:sym typeface="Short Stack"/>
              </a:rPr>
              <a:t>Class Covenants:</a:t>
            </a:r>
            <a:endParaRPr sz="6000">
              <a:latin typeface="Short Stack"/>
              <a:ea typeface="Short Stack"/>
              <a:cs typeface="Short Stack"/>
              <a:sym typeface="Short Stack"/>
            </a:endParaRPr>
          </a:p>
        </p:txBody>
      </p:sp>
      <p:sp>
        <p:nvSpPr>
          <p:cNvPr id="143" name="Google Shape;143;p19"/>
          <p:cNvSpPr txBox="1"/>
          <p:nvPr>
            <p:ph idx="1" type="body"/>
          </p:nvPr>
        </p:nvSpPr>
        <p:spPr>
          <a:xfrm>
            <a:off x="610050" y="1308700"/>
            <a:ext cx="10784400" cy="912900"/>
          </a:xfrm>
          <a:prstGeom prst="rect">
            <a:avLst/>
          </a:prstGeom>
          <a:noFill/>
          <a:ln>
            <a:noFill/>
          </a:ln>
        </p:spPr>
        <p:txBody>
          <a:bodyPr anchorCtr="0" anchor="t" bIns="45700" lIns="91425" spcFirstLastPara="1" rIns="91425" wrap="square" tIns="45700">
            <a:normAutofit fontScale="25000" lnSpcReduction="20000"/>
          </a:bodyPr>
          <a:lstStyle/>
          <a:p>
            <a:pPr indent="-254000" lvl="0" marL="274320" rtl="0" algn="l">
              <a:lnSpc>
                <a:spcPct val="90000"/>
              </a:lnSpc>
              <a:spcBef>
                <a:spcPts val="0"/>
              </a:spcBef>
              <a:spcAft>
                <a:spcPts val="0"/>
              </a:spcAft>
              <a:buClr>
                <a:srgbClr val="000000"/>
              </a:buClr>
              <a:buSzPct val="100000"/>
              <a:buChar char="▪"/>
            </a:pPr>
            <a:r>
              <a:rPr lang="en-US" sz="8000">
                <a:solidFill>
                  <a:srgbClr val="000000"/>
                </a:solidFill>
                <a:latin typeface="Short Stack"/>
                <a:ea typeface="Short Stack"/>
                <a:cs typeface="Short Stack"/>
                <a:sym typeface="Short Stack"/>
              </a:rPr>
              <a:t>Together, we will create a class covenant (with rules &amp; expectations of behavior) the 1</a:t>
            </a:r>
            <a:r>
              <a:rPr baseline="30000" lang="en-US" sz="8000">
                <a:solidFill>
                  <a:srgbClr val="000000"/>
                </a:solidFill>
                <a:latin typeface="Short Stack"/>
                <a:ea typeface="Short Stack"/>
                <a:cs typeface="Short Stack"/>
                <a:sym typeface="Short Stack"/>
              </a:rPr>
              <a:t>st</a:t>
            </a:r>
            <a:r>
              <a:rPr lang="en-US" sz="8000">
                <a:solidFill>
                  <a:srgbClr val="000000"/>
                </a:solidFill>
                <a:latin typeface="Short Stack"/>
                <a:ea typeface="Short Stack"/>
                <a:cs typeface="Short Stack"/>
                <a:sym typeface="Short Stack"/>
              </a:rPr>
              <a:t> week of school </a:t>
            </a:r>
            <a:endParaRPr sz="8000">
              <a:solidFill>
                <a:srgbClr val="000000"/>
              </a:solidFill>
            </a:endParaRPr>
          </a:p>
          <a:p>
            <a:pPr indent="0" lvl="0" marL="0" rtl="0" algn="l">
              <a:lnSpc>
                <a:spcPct val="90000"/>
              </a:lnSpc>
              <a:spcBef>
                <a:spcPts val="1800"/>
              </a:spcBef>
              <a:spcAft>
                <a:spcPts val="0"/>
              </a:spcAft>
              <a:buSzPct val="80000"/>
              <a:buNone/>
            </a:pPr>
            <a:r>
              <a:t/>
            </a:r>
            <a:endParaRPr>
              <a:solidFill>
                <a:srgbClr val="000000"/>
              </a:solidFill>
            </a:endParaRPr>
          </a:p>
          <a:p>
            <a:pPr indent="-106679" lvl="0" marL="274320" rtl="0" algn="l">
              <a:lnSpc>
                <a:spcPct val="90000"/>
              </a:lnSpc>
              <a:spcBef>
                <a:spcPts val="1800"/>
              </a:spcBef>
              <a:spcAft>
                <a:spcPts val="0"/>
              </a:spcAft>
              <a:buClr>
                <a:schemeClr val="dk1"/>
              </a:buClr>
              <a:buSzPct val="80000"/>
              <a:buNone/>
            </a:pPr>
            <a:r>
              <a:t/>
            </a:r>
            <a:endParaRPr>
              <a:latin typeface="Schoolbell"/>
              <a:ea typeface="Schoolbell"/>
              <a:cs typeface="Schoolbell"/>
              <a:sym typeface="Schoolbell"/>
            </a:endParaRPr>
          </a:p>
          <a:p>
            <a:pPr indent="-127000" lvl="1" marL="594360" rtl="0" algn="l">
              <a:lnSpc>
                <a:spcPct val="90000"/>
              </a:lnSpc>
              <a:spcBef>
                <a:spcPts val="1000"/>
              </a:spcBef>
              <a:spcAft>
                <a:spcPts val="0"/>
              </a:spcAft>
              <a:buClr>
                <a:schemeClr val="dk1"/>
              </a:buClr>
              <a:buSzPct val="80000"/>
              <a:buNone/>
            </a:pPr>
            <a:r>
              <a:t/>
            </a:r>
            <a:endParaRPr>
              <a:latin typeface="Comic Sans MS"/>
              <a:ea typeface="Comic Sans MS"/>
              <a:cs typeface="Comic Sans MS"/>
              <a:sym typeface="Comic Sans MS"/>
            </a:endParaRPr>
          </a:p>
        </p:txBody>
      </p:sp>
      <p:pic>
        <p:nvPicPr>
          <p:cNvPr id="144" name="Google Shape;144;p19"/>
          <p:cNvPicPr preferRelativeResize="0"/>
          <p:nvPr/>
        </p:nvPicPr>
        <p:blipFill rotWithShape="1">
          <a:blip r:embed="rId3">
            <a:alphaModFix/>
          </a:blip>
          <a:srcRect b="0" l="0" r="0" t="0"/>
          <a:stretch/>
        </p:blipFill>
        <p:spPr>
          <a:xfrm>
            <a:off x="2826350" y="1993000"/>
            <a:ext cx="6351800" cy="478729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Children Happy 16x9">
  <a:themeElements>
    <a:clrScheme name="Children Happy">
      <a:dk1>
        <a:srgbClr val="595959"/>
      </a:dk1>
      <a:lt1>
        <a:srgbClr val="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hildren Happy">
      <a:dk1>
        <a:srgbClr val="595959"/>
      </a:dk1>
      <a:lt1>
        <a:srgbClr val="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2015-06-18T03:08:00Z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TC034618839991</vt:lpwstr>
  </property>
</Properties>
</file>